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0" r:id="rId9"/>
    <p:sldId id="262" r:id="rId10"/>
    <p:sldId id="272" r:id="rId11"/>
    <p:sldId id="275" r:id="rId12"/>
    <p:sldId id="273" r:id="rId13"/>
    <p:sldId id="263" r:id="rId14"/>
    <p:sldId id="264" r:id="rId15"/>
    <p:sldId id="269" r:id="rId16"/>
    <p:sldId id="265" r:id="rId17"/>
    <p:sldId id="266" r:id="rId18"/>
    <p:sldId id="267" r:id="rId19"/>
    <p:sldId id="274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184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583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5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7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2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5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3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85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59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3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09988C-7510-43A2-8A78-1BEE6ED5AD56}" type="datetimeFigureOut">
              <a:rPr lang="sk-SK" smtClean="0"/>
              <a:t>13. 4. 2022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AF78B7-78BE-46D5-B2A9-B24C1A16F5BA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73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Erasmus+ </a:t>
            </a:r>
            <a:br>
              <a:rPr lang="sk-SK" dirty="0"/>
            </a:br>
            <a:r>
              <a:rPr lang="sk-SK" dirty="0" err="1"/>
              <a:t>Škofja</a:t>
            </a:r>
            <a:r>
              <a:rPr lang="sk-SK" dirty="0"/>
              <a:t> Loka</a:t>
            </a:r>
            <a:br>
              <a:rPr lang="sk-SK" dirty="0"/>
            </a:br>
            <a:r>
              <a:rPr lang="sk-SK" dirty="0"/>
              <a:t>Slovinsko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Adam </a:t>
            </a:r>
            <a:r>
              <a:rPr lang="sk-SK" dirty="0" err="1"/>
              <a:t>adamec</a:t>
            </a:r>
            <a:endParaRPr lang="sk-SK" dirty="0"/>
          </a:p>
          <a:p>
            <a:r>
              <a:rPr lang="sk-SK" dirty="0"/>
              <a:t>Dominik </a:t>
            </a:r>
            <a:r>
              <a:rPr lang="sk-SK" dirty="0" err="1"/>
              <a:t>bies</a:t>
            </a:r>
            <a:endParaRPr lang="sk-SK" dirty="0"/>
          </a:p>
          <a:p>
            <a:r>
              <a:rPr lang="sk-SK" dirty="0"/>
              <a:t>Lukáš </a:t>
            </a:r>
            <a:r>
              <a:rPr lang="sk-SK" dirty="0" err="1"/>
              <a:t>jalč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044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xmlns="" id="{7A24B8C2-FC0D-4D3B-B9E9-6F809584B0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7680960" cy="4724400"/>
          </a:xfrm>
        </p:spPr>
        <p:txBody>
          <a:bodyPr/>
          <a:lstStyle/>
          <a:p>
            <a:r>
              <a:rPr lang="sk-SK" dirty="0"/>
              <a:t>- rozvíjanie skúseností </a:t>
            </a:r>
            <a:r>
              <a:rPr lang="sk-SK" dirty="0" smtClean="0"/>
              <a:t>v softvéri </a:t>
            </a:r>
            <a:r>
              <a:rPr lang="sk-SK" dirty="0"/>
              <a:t>EMCO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C8E28022-72EA-4555-BD7D-DE28DA90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CNC CAM – EMCO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549EFEA-4CBF-45D1-9218-24903D28E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2494324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54997B9D-A175-46BD-94E2-4CBC449A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EC3DA8C2-2676-4B0E-B101-5B0C81241143}"/>
              </a:ext>
            </a:extLst>
          </p:cNvPr>
          <p:cNvSpPr txBox="1"/>
          <p:nvPr/>
        </p:nvSpPr>
        <p:spPr>
          <a:xfrm>
            <a:off x="1187624" y="56201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Fotka pri 5-osej fréze s </a:t>
            </a:r>
            <a:r>
              <a:rPr lang="sk-SK" dirty="0" err="1"/>
              <a:t>Tadejom</a:t>
            </a:r>
            <a:r>
              <a:rPr lang="sk-SK" dirty="0"/>
              <a:t> </a:t>
            </a:r>
            <a:r>
              <a:rPr lang="sk-SK" dirty="0" err="1"/>
              <a:t>Gartnerom</a:t>
            </a:r>
            <a:r>
              <a:rPr lang="sk-SK" dirty="0"/>
              <a:t> – slovinským koordinátorom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6DCAF4D-E424-4B2E-8CBE-B7C1555DF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6438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4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1C1985C-150E-4EB1-A3FA-7E83AB39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8640"/>
            <a:ext cx="7543800" cy="1450757"/>
          </a:xfrm>
        </p:spPr>
        <p:txBody>
          <a:bodyPr/>
          <a:lstStyle/>
          <a:p>
            <a:r>
              <a:rPr lang="sk-SK" dirty="0"/>
              <a:t>Projekt - nosníky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9CCBA614-ED65-4A76-B74E-B1AC863CFB11}"/>
              </a:ext>
            </a:extLst>
          </p:cNvPr>
          <p:cNvSpPr txBox="1"/>
          <p:nvPr/>
        </p:nvSpPr>
        <p:spPr>
          <a:xfrm>
            <a:off x="289332" y="405870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Nosnosť nosníkov.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EBB82BB5-BAF2-4CD2-972C-DF27C3466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3214"/>
            <a:ext cx="2840892" cy="378904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83E3CC4F-FFC0-4948-B8BD-8587B08BD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93577"/>
            <a:ext cx="1931234" cy="2575783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D3BBF59B-8E58-42CB-B10A-08421A81F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7936" b="16257"/>
          <a:stretch/>
        </p:blipFill>
        <p:spPr>
          <a:xfrm rot="16200000">
            <a:off x="768520" y="1899975"/>
            <a:ext cx="1761304" cy="236325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DC1989A6-480D-46DF-B1F3-E1C768E4E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00" y="2775790"/>
            <a:ext cx="2477597" cy="33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4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/>
              <a:t>Exkurzia vo firme LTH </a:t>
            </a:r>
            <a:r>
              <a:rPr lang="sk-SK" sz="4400" i="1" dirty="0" err="1"/>
              <a:t>Castings</a:t>
            </a:r>
            <a:endParaRPr lang="sk-SK" sz="4400" i="1" dirty="0"/>
          </a:p>
        </p:txBody>
      </p:sp>
      <p:pic>
        <p:nvPicPr>
          <p:cNvPr id="2050" name="Picture 2" descr="LTH Castings opened a new toolshop - Slovenia Partner">
            <a:extLst>
              <a:ext uri="{FF2B5EF4-FFF2-40B4-BE49-F238E27FC236}">
                <a16:creationId xmlns:a16="http://schemas.microsoft.com/office/drawing/2014/main" xmlns="" id="{D0D18A33-3E55-4D4A-888A-D9AACB1B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525772" cy="26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TH Castings d.o.o. - Obrat Ljubljana | CEauto">
            <a:extLst>
              <a:ext uri="{FF2B5EF4-FFF2-40B4-BE49-F238E27FC236}">
                <a16:creationId xmlns:a16="http://schemas.microsoft.com/office/drawing/2014/main" xmlns="" id="{4EA53224-7671-4A64-A6D5-67B852F4466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3" y="2043038"/>
            <a:ext cx="2959851" cy="13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TH Castings z novo orodjarno - Delo">
            <a:extLst>
              <a:ext uri="{FF2B5EF4-FFF2-40B4-BE49-F238E27FC236}">
                <a16:creationId xmlns:a16="http://schemas.microsoft.com/office/drawing/2014/main" xmlns="" id="{648D2D9C-5410-4FF5-940D-397C16E1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21720"/>
            <a:ext cx="4674096" cy="27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6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1116673"/>
          </a:xfrm>
        </p:spPr>
        <p:txBody>
          <a:bodyPr>
            <a:normAutofit/>
          </a:bodyPr>
          <a:lstStyle/>
          <a:p>
            <a:r>
              <a:rPr lang="sk-SK" sz="4400" i="1" dirty="0"/>
              <a:t>Naše výlety v Slovinsku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54E0DB1D-5A1E-4B6E-BF08-1C6525D8D18E}"/>
              </a:ext>
            </a:extLst>
          </p:cNvPr>
          <p:cNvSpPr txBox="1"/>
          <p:nvPr/>
        </p:nvSpPr>
        <p:spPr>
          <a:xfrm>
            <a:off x="683568" y="1916832"/>
            <a:ext cx="217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Jazero BLED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7E973BB8-7107-49D1-A5BC-8445D95CDCA9}"/>
              </a:ext>
            </a:extLst>
          </p:cNvPr>
          <p:cNvSpPr txBox="1"/>
          <p:nvPr/>
        </p:nvSpPr>
        <p:spPr>
          <a:xfrm>
            <a:off x="4283968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Jazero </a:t>
            </a:r>
            <a:r>
              <a:rPr lang="sk-SK" dirty="0" err="1"/>
              <a:t>Bohinj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29CF1102-D07E-43AB-8F55-1F69B2E6A405}"/>
              </a:ext>
            </a:extLst>
          </p:cNvPr>
          <p:cNvSpPr txBox="1"/>
          <p:nvPr/>
        </p:nvSpPr>
        <p:spPr>
          <a:xfrm>
            <a:off x="6855718" y="4221088"/>
            <a:ext cx="174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Vodopád SAVICA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AE71D62-BECB-4356-8CAD-C1AF8AAE3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5" y="2465635"/>
            <a:ext cx="3120549" cy="234041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2731799-BAD7-45D5-B20F-595FEE98D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03" y="2286164"/>
            <a:ext cx="2107376" cy="366683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F38A392-2798-43A6-975C-FF7127913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8" y="1433884"/>
            <a:ext cx="2089750" cy="278720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95E60C92-A0AB-40F3-B86E-846AA9F26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99" y="4627694"/>
            <a:ext cx="1512168" cy="20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F62756F3-5E7C-476C-8DC0-37A8CF1077CA}"/>
              </a:ext>
            </a:extLst>
          </p:cNvPr>
          <p:cNvSpPr txBox="1"/>
          <p:nvPr/>
        </p:nvSpPr>
        <p:spPr>
          <a:xfrm>
            <a:off x="323528" y="443711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ĽUBĽANA - LJUBLJANA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35024776-F5E7-464F-A447-AC6D58AFE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4" y="332656"/>
            <a:ext cx="5348123" cy="401109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EDE748AE-8F63-41C1-B032-3134FE115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4" y="188640"/>
            <a:ext cx="2354990" cy="314096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970A3B43-77F7-4543-AA08-0EC341F9E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69" y="3550535"/>
            <a:ext cx="240897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AD6A4922-7DFC-4636-97F7-F3396A306C35}"/>
              </a:ext>
            </a:extLst>
          </p:cNvPr>
          <p:cNvSpPr txBox="1"/>
          <p:nvPr/>
        </p:nvSpPr>
        <p:spPr>
          <a:xfrm>
            <a:off x="4139952" y="1174153"/>
            <a:ext cx="19467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/>
              <a:t>PIRAN</a:t>
            </a:r>
          </a:p>
          <a:p>
            <a:endParaRPr lang="sk-SK" sz="20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6849B0FB-9A62-4F53-86A7-5BE9EBBA0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6" y="3717032"/>
            <a:ext cx="4009467" cy="30071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5A1BE2D-63C9-403E-9D28-530EED05E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7861"/>
            <a:ext cx="2606714" cy="347670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35303F1-5BC7-45AA-99E6-2653BCEA0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468230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/>
              <a:t>Výlety mimo Slovinska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7C03EC7D-8279-4F3C-A37E-B8AAE1DDCCD4}"/>
              </a:ext>
            </a:extLst>
          </p:cNvPr>
          <p:cNvSpPr txBox="1"/>
          <p:nvPr/>
        </p:nvSpPr>
        <p:spPr>
          <a:xfrm>
            <a:off x="6516216" y="380966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Tábor - Česko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58E37B9D-2D49-4D40-A934-6049267C29C0}"/>
              </a:ext>
            </a:extLst>
          </p:cNvPr>
          <p:cNvSpPr txBox="1"/>
          <p:nvPr/>
        </p:nvSpPr>
        <p:spPr>
          <a:xfrm>
            <a:off x="1619672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Mondsee</a:t>
            </a:r>
            <a:r>
              <a:rPr lang="sk-SK" dirty="0"/>
              <a:t> - Rakúsko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4B4A8FD-09C3-4C5D-BD11-9EAE405ED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14" y="2193975"/>
            <a:ext cx="2924640" cy="390073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EB046DA-72D7-4199-AAC4-2D1FDD82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57" y="718307"/>
            <a:ext cx="2208483" cy="294556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D03CA00D-1333-46B4-8D0E-F6B952F59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79" y="4308481"/>
            <a:ext cx="2924641" cy="21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520964"/>
          </a:xfrm>
        </p:spPr>
        <p:txBody>
          <a:bodyPr>
            <a:noAutofit/>
          </a:bodyPr>
          <a:lstStyle/>
          <a:p>
            <a:r>
              <a:rPr lang="sk-SK" sz="4400" i="1" dirty="0"/>
              <a:t>Odovzdávanie certifikátov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E678FFA-80A7-42B2-A191-E85B09B0E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xmlns="" id="{535B205C-F214-48E8-9DEE-5A3055A6F8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2096339"/>
            <a:ext cx="7680960" cy="4724400"/>
          </a:xfrm>
        </p:spPr>
        <p:txBody>
          <a:bodyPr/>
          <a:lstStyle/>
          <a:p>
            <a:r>
              <a:rPr lang="en-US" sz="2000" dirty="0" err="1"/>
              <a:t>Tadej</a:t>
            </a:r>
            <a:r>
              <a:rPr lang="en-US" sz="2000" dirty="0"/>
              <a:t> Gartner</a:t>
            </a:r>
            <a:r>
              <a:rPr lang="sk-SK" sz="2000" dirty="0"/>
              <a:t> </a:t>
            </a:r>
            <a:r>
              <a:rPr lang="cs-CZ" sz="2000" dirty="0"/>
              <a:t>– </a:t>
            </a:r>
            <a:r>
              <a:rPr lang="sk-SK" sz="2000" dirty="0"/>
              <a:t>koordinátor v Slovinsku </a:t>
            </a:r>
            <a:endParaRPr lang="en-US" sz="2000" dirty="0"/>
          </a:p>
          <a:p>
            <a:r>
              <a:rPr lang="sk-SK" sz="2000" dirty="0"/>
              <a:t>Monika </a:t>
            </a:r>
            <a:r>
              <a:rPr lang="sk-SK" sz="2000" dirty="0" err="1"/>
              <a:t>Hodnická</a:t>
            </a:r>
            <a:r>
              <a:rPr lang="sk-SK" sz="2000" dirty="0"/>
              <a:t> – pani zástupkyňa, koordinátorka na Slovensku</a:t>
            </a:r>
            <a:endParaRPr lang="en-US" sz="2000" dirty="0"/>
          </a:p>
          <a:p>
            <a:r>
              <a:rPr lang="en-US" sz="2000" dirty="0" err="1"/>
              <a:t>Mr</a:t>
            </a:r>
            <a:r>
              <a:rPr lang="sk-SK" sz="2000" dirty="0"/>
              <a:t>s. Patricia </a:t>
            </a:r>
            <a:r>
              <a:rPr lang="sk-SK" sz="2000" dirty="0" err="1"/>
              <a:t>Plučinská</a:t>
            </a:r>
            <a:endParaRPr lang="sk-SK" sz="2000" dirty="0"/>
          </a:p>
          <a:p>
            <a:r>
              <a:rPr lang="sk-SK" dirty="0" err="1"/>
              <a:t>Mrs</a:t>
            </a:r>
            <a:r>
              <a:rPr lang="sk-SK" dirty="0"/>
              <a:t>. Stanislava </a:t>
            </a:r>
            <a:r>
              <a:rPr lang="sk-SK" dirty="0" err="1"/>
              <a:t>Hudranová</a:t>
            </a:r>
            <a:r>
              <a:rPr lang="sk-SK" dirty="0"/>
              <a:t> </a:t>
            </a:r>
            <a:endParaRPr lang="cs-CZ" sz="2000" dirty="0"/>
          </a:p>
          <a:p>
            <a:r>
              <a:rPr lang="cs-CZ" sz="2000" dirty="0"/>
              <a:t>Mr. </a:t>
            </a:r>
            <a:r>
              <a:rPr lang="cs-CZ" sz="2000" dirty="0" err="1"/>
              <a:t>Matjaž</a:t>
            </a:r>
            <a:r>
              <a:rPr lang="cs-CZ" sz="2000" dirty="0"/>
              <a:t> </a:t>
            </a:r>
            <a:r>
              <a:rPr lang="cs-CZ" sz="2000" dirty="0" err="1"/>
              <a:t>Luznar</a:t>
            </a:r>
            <a:r>
              <a:rPr lang="cs-CZ" sz="2000" dirty="0"/>
              <a:t> - mentor v CNC-CAD</a:t>
            </a:r>
          </a:p>
          <a:p>
            <a:r>
              <a:rPr lang="cs-CZ" sz="2000" dirty="0"/>
              <a:t>Mr. Matej </a:t>
            </a:r>
            <a:r>
              <a:rPr lang="cs-CZ" sz="2000" dirty="0" err="1"/>
              <a:t>Praprotnik</a:t>
            </a:r>
            <a:r>
              <a:rPr lang="cs-CZ" sz="2000" dirty="0"/>
              <a:t> – mentor v 3D </a:t>
            </a:r>
            <a:r>
              <a:rPr lang="cs-CZ" sz="2000" dirty="0" err="1"/>
              <a:t>tlači</a:t>
            </a:r>
            <a:endParaRPr lang="cs-CZ" sz="2000" dirty="0"/>
          </a:p>
          <a:p>
            <a:r>
              <a:rPr lang="cs-CZ" sz="2000" dirty="0"/>
              <a:t>Mr. </a:t>
            </a:r>
            <a:r>
              <a:rPr lang="cs-CZ" sz="2000" dirty="0" err="1"/>
              <a:t>Iztok</a:t>
            </a:r>
            <a:r>
              <a:rPr lang="cs-CZ" sz="2000" dirty="0"/>
              <a:t> </a:t>
            </a:r>
            <a:r>
              <a:rPr lang="cs-CZ" sz="2000" dirty="0" err="1"/>
              <a:t>Basaj</a:t>
            </a:r>
            <a:r>
              <a:rPr lang="cs-CZ" sz="2000" dirty="0"/>
              <a:t>- mentor v 3D </a:t>
            </a:r>
            <a:r>
              <a:rPr lang="cs-CZ" sz="2000" dirty="0" err="1"/>
              <a:t>skenovani</a:t>
            </a:r>
            <a:endParaRPr lang="cs-CZ" sz="2000" dirty="0"/>
          </a:p>
          <a:p>
            <a:r>
              <a:rPr lang="cs-CZ" sz="2000" dirty="0"/>
              <a:t>Mr. </a:t>
            </a:r>
            <a:r>
              <a:rPr lang="cs-CZ" sz="2000" dirty="0" err="1"/>
              <a:t>Primož</a:t>
            </a:r>
            <a:r>
              <a:rPr lang="cs-CZ" sz="2000" dirty="0"/>
              <a:t> Šturm – mentor </a:t>
            </a:r>
            <a:r>
              <a:rPr lang="cs-CZ" dirty="0"/>
              <a:t>v </a:t>
            </a:r>
            <a:r>
              <a:rPr lang="cs-CZ" sz="2000" dirty="0"/>
              <a:t>CAM </a:t>
            </a:r>
            <a:r>
              <a:rPr lang="cs-CZ" sz="2000" dirty="0" err="1"/>
              <a:t>technologiach</a:t>
            </a:r>
            <a:endParaRPr lang="cs-CZ" sz="2000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CBD9BF04-A562-4285-BAD9-DB85753D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450757"/>
          </a:xfrm>
        </p:spPr>
        <p:txBody>
          <a:bodyPr/>
          <a:lstStyle/>
          <a:p>
            <a:r>
              <a:rPr lang="sk-SK" dirty="0"/>
              <a:t>Poďakovanie</a:t>
            </a:r>
          </a:p>
        </p:txBody>
      </p:sp>
    </p:spTree>
    <p:extLst>
      <p:ext uri="{BB962C8B-B14F-4D97-AF65-F5344CB8AC3E}">
        <p14:creationId xmlns:p14="http://schemas.microsoft.com/office/powerpoint/2010/main" val="19462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xmlns="" id="{08AB6FFC-6A5E-4A7B-983F-408CC483DD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4372"/>
            <a:ext cx="3145271" cy="419500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0100" y="216768"/>
            <a:ext cx="7543800" cy="1450757"/>
          </a:xfrm>
        </p:spPr>
        <p:txBody>
          <a:bodyPr>
            <a:normAutofit/>
          </a:bodyPr>
          <a:lstStyle/>
          <a:p>
            <a:r>
              <a:rPr lang="sk-SK" sz="4400" i="1" dirty="0"/>
              <a:t>Cestovanie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D9E40E6D-9B11-4121-B9CC-AC3581AA9094}"/>
              </a:ext>
            </a:extLst>
          </p:cNvPr>
          <p:cNvSpPr txBox="1"/>
          <p:nvPr/>
        </p:nvSpPr>
        <p:spPr>
          <a:xfrm>
            <a:off x="4288533" y="5894711"/>
            <a:ext cx="485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Spišská Nová Ves – Praha – Tábor – </a:t>
            </a:r>
            <a:r>
              <a:rPr lang="sk-SK" dirty="0" err="1"/>
              <a:t>Škofja</a:t>
            </a:r>
            <a:r>
              <a:rPr lang="sk-SK" dirty="0"/>
              <a:t> Loka 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F66F22CA-4E32-4218-A1F1-6134C8E3A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793343" cy="50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52426" y="457200"/>
            <a:ext cx="7680960" cy="3043808"/>
          </a:xfrm>
        </p:spPr>
        <p:txBody>
          <a:bodyPr>
            <a:normAutofit/>
          </a:bodyPr>
          <a:lstStyle/>
          <a:p>
            <a:r>
              <a:rPr lang="sk-SK" dirty="0"/>
              <a:t>Ďakujeme za pozornosť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52426" y="3717032"/>
            <a:ext cx="4572000" cy="54736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502035D-FC2A-4A85-8D0E-3BCA8199A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9" y="1390464"/>
            <a:ext cx="3056849" cy="407707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1E37F04E-EE0D-427B-9D0C-B07512DA2886}"/>
              </a:ext>
            </a:extLst>
          </p:cNvPr>
          <p:cNvSpPr txBox="1"/>
          <p:nvPr/>
        </p:nvSpPr>
        <p:spPr>
          <a:xfrm>
            <a:off x="107426" y="64008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Fotky </a:t>
            </a:r>
            <a:r>
              <a:rPr lang="sk-SK" dirty="0" smtClean="0"/>
              <a:t>na snímkach</a:t>
            </a:r>
            <a:r>
              <a:rPr lang="sk-SK" dirty="0" smtClean="0"/>
              <a:t> </a:t>
            </a:r>
            <a:r>
              <a:rPr lang="sk-SK" dirty="0"/>
              <a:t>3 a 13 sú z internetu.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3ADE1C8D-A571-459C-8216-E66B3E40F943}"/>
              </a:ext>
            </a:extLst>
          </p:cNvPr>
          <p:cNvSpPr txBox="1"/>
          <p:nvPr/>
        </p:nvSpPr>
        <p:spPr>
          <a:xfrm>
            <a:off x="4283968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Fotky sú od všetkých zúčastnených na projekte.</a:t>
            </a:r>
          </a:p>
        </p:txBody>
      </p:sp>
    </p:spTree>
    <p:extLst>
      <p:ext uri="{BB962C8B-B14F-4D97-AF65-F5344CB8AC3E}">
        <p14:creationId xmlns:p14="http://schemas.microsoft.com/office/powerpoint/2010/main" val="135273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400080" y="1266764"/>
            <a:ext cx="7680960" cy="4724400"/>
          </a:xfrm>
        </p:spPr>
        <p:txBody>
          <a:bodyPr/>
          <a:lstStyle/>
          <a:p>
            <a:r>
              <a:rPr lang="sk-SK" sz="2500" i="1" spc="120" dirty="0" err="1"/>
              <a:t>Šolski</a:t>
            </a:r>
            <a:r>
              <a:rPr lang="sk-SK" sz="2500" i="1" spc="120" dirty="0"/>
              <a:t> Center - </a:t>
            </a:r>
            <a:r>
              <a:rPr lang="sk-SK" sz="2500" i="1" spc="120" dirty="0" err="1"/>
              <a:t>Škofja</a:t>
            </a:r>
            <a:r>
              <a:rPr lang="sk-SK" sz="2500" i="1" spc="120" dirty="0"/>
              <a:t> Loka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2000" i="1" spc="120" dirty="0"/>
              <a:t>                                                           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-37244"/>
            <a:ext cx="7543800" cy="1450757"/>
          </a:xfrm>
        </p:spPr>
        <p:txBody>
          <a:bodyPr>
            <a:normAutofit/>
          </a:bodyPr>
          <a:lstStyle/>
          <a:p>
            <a:r>
              <a:rPr lang="sk-SK" sz="4400" i="1" dirty="0"/>
              <a:t>Škola a internát</a:t>
            </a:r>
          </a:p>
        </p:txBody>
      </p:sp>
      <p:pic>
        <p:nvPicPr>
          <p:cNvPr id="4" name="Picture 2" descr="ŠC Škofja Loka: za 65 odstotkov manjša poraba toplotne energije">
            <a:extLst>
              <a:ext uri="{FF2B5EF4-FFF2-40B4-BE49-F238E27FC236}">
                <a16:creationId xmlns:a16="http://schemas.microsoft.com/office/drawing/2014/main" xmlns="" id="{DF27018D-C1A5-4EED-84D3-D8305BE0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0" y="2411505"/>
            <a:ext cx="3941863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isk MIC Škofja Loka in druženje - ooz-skofjaloka">
            <a:extLst>
              <a:ext uri="{FF2B5EF4-FFF2-40B4-BE49-F238E27FC236}">
                <a16:creationId xmlns:a16="http://schemas.microsoft.com/office/drawing/2014/main" xmlns="" id="{775E8273-2C6B-4A09-A008-E7358323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7907"/>
            <a:ext cx="4092543" cy="27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6CBD4D7-480F-4A08-83F0-1658A71ED015}"/>
              </a:ext>
            </a:extLst>
          </p:cNvPr>
          <p:cNvSpPr txBox="1"/>
          <p:nvPr/>
        </p:nvSpPr>
        <p:spPr>
          <a:xfrm>
            <a:off x="3203848" y="19168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Internát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95F57E9A-BA98-427A-98B4-9D5FAEE8ACF7}"/>
              </a:ext>
            </a:extLst>
          </p:cNvPr>
          <p:cNvSpPr txBox="1"/>
          <p:nvPr/>
        </p:nvSpPr>
        <p:spPr>
          <a:xfrm>
            <a:off x="4880105" y="2876909"/>
            <a:ext cx="22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Vzdelávacie centrum</a:t>
            </a:r>
          </a:p>
        </p:txBody>
      </p:sp>
    </p:spTree>
    <p:extLst>
      <p:ext uri="{BB962C8B-B14F-4D97-AF65-F5344CB8AC3E}">
        <p14:creationId xmlns:p14="http://schemas.microsoft.com/office/powerpoint/2010/main" val="240542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0100" y="49578"/>
            <a:ext cx="7543800" cy="1450757"/>
          </a:xfrm>
        </p:spPr>
        <p:txBody>
          <a:bodyPr>
            <a:normAutofit/>
          </a:bodyPr>
          <a:lstStyle/>
          <a:p>
            <a:r>
              <a:rPr lang="sk-SK" sz="4400" i="1" dirty="0"/>
              <a:t>Zoznámenie sa s kolektívom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7FD0A2C3-B7D2-4AF1-95C9-1FA35C05A0C8}"/>
              </a:ext>
            </a:extLst>
          </p:cNvPr>
          <p:cNvSpPr txBox="1"/>
          <p:nvPr/>
        </p:nvSpPr>
        <p:spPr>
          <a:xfrm>
            <a:off x="323528" y="1988840"/>
            <a:ext cx="2350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Žiaci:</a:t>
            </a:r>
          </a:p>
          <a:p>
            <a:pPr marL="285750" indent="-285750">
              <a:buFontTx/>
              <a:buChar char="-"/>
            </a:pPr>
            <a:r>
              <a:rPr lang="sk-SK" dirty="0"/>
              <a:t>z </a:t>
            </a:r>
            <a:r>
              <a:rPr lang="sk-SK" dirty="0" smtClean="0"/>
              <a:t>Českej </a:t>
            </a:r>
            <a:r>
              <a:rPr lang="sk-SK" dirty="0"/>
              <a:t>republiky</a:t>
            </a:r>
          </a:p>
          <a:p>
            <a:r>
              <a:rPr lang="sk-SK" dirty="0"/>
              <a:t>-    zo Slovenska</a:t>
            </a:r>
          </a:p>
          <a:p>
            <a:endParaRPr lang="sk-SK" dirty="0"/>
          </a:p>
          <a:p>
            <a:r>
              <a:rPr lang="sk-SK" dirty="0"/>
              <a:t>Učitelia:</a:t>
            </a:r>
          </a:p>
          <a:p>
            <a:pPr marL="285750" indent="-285750">
              <a:buFontTx/>
              <a:buChar char="-"/>
            </a:pPr>
            <a:r>
              <a:rPr lang="sk-SK" dirty="0"/>
              <a:t>z Českej republiky</a:t>
            </a:r>
          </a:p>
          <a:p>
            <a:pPr marL="285750" indent="-285750">
              <a:buFontTx/>
              <a:buChar char="-"/>
            </a:pPr>
            <a:r>
              <a:rPr lang="sk-SK" dirty="0"/>
              <a:t>zo Slovenska</a:t>
            </a:r>
          </a:p>
          <a:p>
            <a:pPr marL="285750" indent="-285750">
              <a:buFontTx/>
              <a:buChar char="-"/>
            </a:pPr>
            <a:r>
              <a:rPr lang="sk-SK" dirty="0"/>
              <a:t>zo Slovinska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xmlns="" id="{E42B584B-8E08-4A39-A259-244B13AD9D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5502969" cy="4127227"/>
          </a:xfrm>
        </p:spPr>
      </p:pic>
    </p:spTree>
    <p:extLst>
      <p:ext uri="{BB962C8B-B14F-4D97-AF65-F5344CB8AC3E}">
        <p14:creationId xmlns:p14="http://schemas.microsoft.com/office/powerpoint/2010/main" val="390675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/>
              <a:t>Exkurzia po škole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D5BAAFA4-6579-432E-9A32-40653870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71" y="3868760"/>
            <a:ext cx="2187824" cy="291801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A40ED9A4-2FE0-4BEF-B256-465F4A8F0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09178"/>
            <a:ext cx="3236647" cy="431687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9C9DD487-CF03-4DA5-8F8F-4076BACE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93" y="151468"/>
            <a:ext cx="3862882" cy="289716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186A1286-ABB2-45E2-A209-2F681A269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4" y="1737361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B5AD8E4-15D3-4E0A-AC5E-B5A0AF23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6" y="12283"/>
            <a:ext cx="7543800" cy="1450757"/>
          </a:xfrm>
        </p:spPr>
        <p:txBody>
          <a:bodyPr/>
          <a:lstStyle/>
          <a:p>
            <a:r>
              <a:rPr lang="sk-SK" dirty="0"/>
              <a:t>Exkurzia mesta </a:t>
            </a:r>
            <a:r>
              <a:rPr lang="sk-SK" dirty="0" err="1"/>
              <a:t>Škofja</a:t>
            </a:r>
            <a:r>
              <a:rPr lang="sk-SK" dirty="0"/>
              <a:t> Loka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xmlns="" id="{F1AB98AA-7264-4B9C-B98B-159AAED0B1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542193" cy="4724400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28F26A3A-F057-4E92-8256-5463703E3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6" y="2564904"/>
            <a:ext cx="4259803" cy="3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/>
              <a:t>CNC CAD - </a:t>
            </a:r>
            <a:r>
              <a:rPr lang="sk-SK" sz="4400" i="1" dirty="0" err="1"/>
              <a:t>Creo</a:t>
            </a:r>
            <a:r>
              <a:rPr lang="sk-SK" sz="4400" i="1" dirty="0"/>
              <a:t> softvér 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xmlns="" id="{0CD05942-D26B-4672-A36C-8131A71C4D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896544" cy="3672408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9121AF44-ECDE-4194-A3CD-DB0E8F7D9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8" y="2727481"/>
            <a:ext cx="3726160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44A0E4D-08A2-4C02-9F9E-053F5DF8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3D tlač – program </a:t>
            </a:r>
            <a:r>
              <a:rPr lang="sk-SK" dirty="0" err="1"/>
              <a:t>Sindoh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D7623DC3-9CD9-483A-87B2-589953A36EC5}"/>
              </a:ext>
            </a:extLst>
          </p:cNvPr>
          <p:cNvSpPr txBox="1"/>
          <p:nvPr/>
        </p:nvSpPr>
        <p:spPr>
          <a:xfrm>
            <a:off x="395536" y="54452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Najrýchlejšia </a:t>
            </a:r>
            <a:endParaRPr lang="sk-SK" dirty="0" smtClean="0"/>
          </a:p>
          <a:p>
            <a:r>
              <a:rPr lang="sk-SK" dirty="0" smtClean="0"/>
              <a:t>a  najtenšia </a:t>
            </a:r>
            <a:r>
              <a:rPr lang="sk-SK" dirty="0"/>
              <a:t>podložka do knihy.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85E29BB3-A12E-4507-AE83-F4FBC74EB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" y="1980220"/>
            <a:ext cx="2415854" cy="322214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E3C5A27D-3F86-4BD3-83AC-C268F7359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91292"/>
            <a:ext cx="3762185" cy="2821639"/>
          </a:xfrm>
          <a:prstGeom prst="rect">
            <a:avLst/>
          </a:prstGeo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xmlns="" id="{614ADBF4-4B85-480E-90C5-08DC46ADC8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04" y="1984206"/>
            <a:ext cx="3151320" cy="2363490"/>
          </a:xfrm>
        </p:spPr>
      </p:pic>
    </p:spTree>
    <p:extLst>
      <p:ext uri="{BB962C8B-B14F-4D97-AF65-F5344CB8AC3E}">
        <p14:creationId xmlns:p14="http://schemas.microsoft.com/office/powerpoint/2010/main" val="214113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i="1" dirty="0"/>
              <a:t>3D skenovanie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F8DF45E9-5DF5-4CB9-BED3-B96F3F4F49DF}"/>
              </a:ext>
            </a:extLst>
          </p:cNvPr>
          <p:cNvSpPr txBox="1"/>
          <p:nvPr/>
        </p:nvSpPr>
        <p:spPr>
          <a:xfrm>
            <a:off x="611560" y="24928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Zadanie do základného režimu.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E2FC76C2-BAE0-47B3-B8A7-661C7E3D32ED}"/>
              </a:ext>
            </a:extLst>
          </p:cNvPr>
          <p:cNvSpPr txBox="1"/>
          <p:nvPr/>
        </p:nvSpPr>
        <p:spPr>
          <a:xfrm>
            <a:off x="3563888" y="17373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Skenovanie tváre.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8072F849-0069-465E-BAE9-600DBF3236B0}"/>
              </a:ext>
            </a:extLst>
          </p:cNvPr>
          <p:cNvSpPr txBox="1"/>
          <p:nvPr/>
        </p:nvSpPr>
        <p:spPr>
          <a:xfrm>
            <a:off x="6516216" y="44371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Následné spracovanie programu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/>
              <a:t>vizualizácia tváre.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C9E534F-3932-4E10-9D33-0DBCD778C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4" y="3331036"/>
            <a:ext cx="2429510" cy="324036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07335370-3854-44D3-9540-73594E6F8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2240701"/>
            <a:ext cx="2429511" cy="324036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18DE26A8-9498-492C-8A8F-AEC5EA077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68681"/>
            <a:ext cx="2455321" cy="32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39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6212</TotalTime>
  <Words>230</Words>
  <Application>Microsoft Office PowerPoint</Application>
  <PresentationFormat>Prezentácia na obrazovke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Retrospektíva</vt:lpstr>
      <vt:lpstr>Erasmus+  Škofja Loka Slovinsko</vt:lpstr>
      <vt:lpstr>Cestovanie </vt:lpstr>
      <vt:lpstr>Škola a internát</vt:lpstr>
      <vt:lpstr>Zoznámenie sa s kolektívom</vt:lpstr>
      <vt:lpstr>Exkurzia po škole</vt:lpstr>
      <vt:lpstr>Exkurzia mesta Škofja Loka</vt:lpstr>
      <vt:lpstr>CNC CAD - Creo softvér </vt:lpstr>
      <vt:lpstr>3D tlač – program Sindoh</vt:lpstr>
      <vt:lpstr>3D skenovanie</vt:lpstr>
      <vt:lpstr>CNC CAM – EMCO</vt:lpstr>
      <vt:lpstr>Prezentácia programu PowerPoint</vt:lpstr>
      <vt:lpstr>Projekt - nosníky</vt:lpstr>
      <vt:lpstr>Exkurzia vo firme LTH Castings</vt:lpstr>
      <vt:lpstr>Naše výlety v Slovinsku</vt:lpstr>
      <vt:lpstr>Prezentácia programu PowerPoint</vt:lpstr>
      <vt:lpstr>Prezentácia programu PowerPoint</vt:lpstr>
      <vt:lpstr>Výlety mimo Slovinska</vt:lpstr>
      <vt:lpstr>Odovzdávanie certifikátov</vt:lpstr>
      <vt:lpstr>Poďakovanie</vt:lpstr>
      <vt:lpstr>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monika</cp:lastModifiedBy>
  <cp:revision>37</cp:revision>
  <dcterms:created xsi:type="dcterms:W3CDTF">2019-12-04T12:20:03Z</dcterms:created>
  <dcterms:modified xsi:type="dcterms:W3CDTF">2022-04-13T07:37:39Z</dcterms:modified>
</cp:coreProperties>
</file>