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7F5543-E917-4C89-8E6F-298F3D578730}" type="datetimeFigureOut">
              <a:rPr lang="pl-PL" smtClean="0"/>
              <a:pPr/>
              <a:t>2019-05-23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Practice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Volkswagen OTLG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	</a:t>
            </a:r>
            <a:r>
              <a:rPr lang="pl-PL" dirty="0" err="1"/>
              <a:t>T</a:t>
            </a:r>
            <a:r>
              <a:rPr lang="pl-PL" dirty="0" err="1" smtClean="0"/>
              <a:t>hanks</a:t>
            </a:r>
            <a:r>
              <a:rPr lang="pl-PL" dirty="0" smtClean="0"/>
              <a:t> </a:t>
            </a:r>
            <a:r>
              <a:rPr lang="pl-PL" dirty="0"/>
              <a:t>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450,000 m² of warehouse space </a:t>
            </a:r>
            <a:endParaRPr lang="pl-PL" dirty="0" smtClean="0"/>
          </a:p>
          <a:p>
            <a:r>
              <a:rPr lang="en-US" dirty="0" smtClean="0"/>
              <a:t>500,000 daily original parts </a:t>
            </a:r>
            <a:endParaRPr lang="pl-PL" dirty="0" smtClean="0"/>
          </a:p>
          <a:p>
            <a:r>
              <a:rPr lang="en-US" dirty="0" smtClean="0"/>
              <a:t>200,000 orders delivered within 24 hours  </a:t>
            </a:r>
            <a:endParaRPr lang="pl-PL" dirty="0" smtClean="0"/>
          </a:p>
          <a:p>
            <a:r>
              <a:rPr lang="en-US" dirty="0" smtClean="0"/>
              <a:t>Volkswagen OTLG, </a:t>
            </a:r>
            <a:r>
              <a:rPr lang="pl-PL" dirty="0" err="1" smtClean="0"/>
              <a:t>is</a:t>
            </a:r>
            <a:r>
              <a:rPr lang="en-US" dirty="0" smtClean="0"/>
              <a:t> part of the Volkswagen Group and supply over 3,700 Volkswagen service companies, Volkswagen Commercial Vehicles, Audi, SEAT and ŠKODA in Germany and Denmark with original parts, accessories and services - all from a single source.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pl-PL" dirty="0"/>
              <a:t>V</a:t>
            </a:r>
            <a:r>
              <a:rPr lang="pl-PL" dirty="0" smtClean="0"/>
              <a:t>olkswagen OTLG</a:t>
            </a:r>
            <a:endParaRPr lang="pl-PL" dirty="0"/>
          </a:p>
        </p:txBody>
      </p:sp>
      <p:pic>
        <p:nvPicPr>
          <p:cNvPr id="4" name="Obraz 3" descr="10906048_695141563918062_384152043877224934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57166"/>
            <a:ext cx="1785918" cy="178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1800" dirty="0" smtClean="0"/>
              <a:t>	</a:t>
            </a:r>
            <a:r>
              <a:rPr lang="en-US" sz="3200" dirty="0" smtClean="0"/>
              <a:t>In </a:t>
            </a:r>
            <a:r>
              <a:rPr lang="en-US" sz="3200" dirty="0"/>
              <a:t>the heart of Germany, in </a:t>
            </a:r>
            <a:r>
              <a:rPr lang="en-US" sz="3200" dirty="0" err="1"/>
              <a:t>Baunatal</a:t>
            </a:r>
            <a:r>
              <a:rPr lang="en-US" sz="3200" dirty="0"/>
              <a:t> near Kassel, </a:t>
            </a:r>
            <a:r>
              <a:rPr lang="en-US" sz="3200" dirty="0" smtClean="0"/>
              <a:t>headquarters </a:t>
            </a:r>
            <a:r>
              <a:rPr lang="en-US" sz="3200" dirty="0"/>
              <a:t>is located in the factory of the second largest VW factory in Germany. </a:t>
            </a:r>
            <a:r>
              <a:rPr lang="pl-PL" sz="3200" dirty="0" err="1" smtClean="0"/>
              <a:t>S</a:t>
            </a:r>
            <a:r>
              <a:rPr lang="pl-PL" sz="3200" dirty="0" err="1" smtClean="0"/>
              <a:t>ix</a:t>
            </a:r>
            <a:r>
              <a:rPr lang="en-US" sz="3200" dirty="0" smtClean="0"/>
              <a:t> </a:t>
            </a:r>
            <a:r>
              <a:rPr lang="en-US" sz="3200" dirty="0"/>
              <a:t>distribution centers are located in the following locations: </a:t>
            </a:r>
            <a:endParaRPr lang="pl-PL" sz="3200" dirty="0" smtClean="0"/>
          </a:p>
          <a:p>
            <a:r>
              <a:rPr lang="en-US" sz="3200" dirty="0" smtClean="0"/>
              <a:t>Norderstedt </a:t>
            </a:r>
            <a:r>
              <a:rPr lang="en-US" sz="3200" dirty="0"/>
              <a:t>(near Hamburg) </a:t>
            </a:r>
            <a:endParaRPr lang="pl-PL" sz="3200" dirty="0" smtClean="0"/>
          </a:p>
          <a:p>
            <a:r>
              <a:rPr lang="en-US" sz="3200" dirty="0" err="1" smtClean="0"/>
              <a:t>Ludwigsfelde</a:t>
            </a:r>
            <a:r>
              <a:rPr lang="en-US" sz="3200" dirty="0" smtClean="0"/>
              <a:t> </a:t>
            </a:r>
            <a:r>
              <a:rPr lang="en-US" sz="3200" dirty="0"/>
              <a:t>(near Potsdam, Greater Berlin) </a:t>
            </a:r>
            <a:endParaRPr lang="pl-PL" sz="3200" dirty="0" smtClean="0"/>
          </a:p>
          <a:p>
            <a:r>
              <a:rPr lang="en-US" sz="3200" dirty="0" err="1" smtClean="0"/>
              <a:t>Baunatal</a:t>
            </a:r>
            <a:r>
              <a:rPr lang="en-US" sz="3200" dirty="0" smtClean="0"/>
              <a:t> </a:t>
            </a:r>
            <a:r>
              <a:rPr lang="en-US" sz="3200" dirty="0"/>
              <a:t>(near Kassel</a:t>
            </a:r>
            <a:r>
              <a:rPr lang="en-US" sz="3200" dirty="0" smtClean="0"/>
              <a:t>)</a:t>
            </a:r>
            <a:endParaRPr lang="pl-PL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/>
              <a:t>Dieburg</a:t>
            </a:r>
            <a:r>
              <a:rPr lang="en-US" sz="3200" dirty="0"/>
              <a:t> (Greater Frankfurt am Main</a:t>
            </a:r>
            <a:r>
              <a:rPr lang="en-US" sz="3200" dirty="0" smtClean="0"/>
              <a:t>)</a:t>
            </a:r>
            <a:endParaRPr lang="pl-PL" sz="3200" dirty="0" smtClean="0"/>
          </a:p>
          <a:p>
            <a:r>
              <a:rPr lang="en-US" sz="3200" dirty="0" smtClean="0"/>
              <a:t> </a:t>
            </a:r>
            <a:r>
              <a:rPr lang="en-US" sz="3200" dirty="0"/>
              <a:t>Cologne Ludwigsburg (near Stuttgart) </a:t>
            </a:r>
            <a:endParaRPr lang="pl-PL" sz="3200" dirty="0" smtClean="0"/>
          </a:p>
          <a:p>
            <a:r>
              <a:rPr lang="en-US" sz="3200" dirty="0" smtClean="0"/>
              <a:t>Munich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3_960x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928670"/>
            <a:ext cx="7499311" cy="4999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ain-qimg-381f2734b749e174d80a91cea53e2687-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8686800" cy="357124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</a:t>
            </a:r>
            <a:r>
              <a:rPr lang="en-US" dirty="0" smtClean="0"/>
              <a:t>he way of ordering in the company</a:t>
            </a:r>
            <a:r>
              <a:rPr lang="pl-PL" dirty="0" smtClean="0"/>
              <a:t> OTLG Volkswagen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worked in a warehouse in zone 120 (Tomasz) and 230 (</a:t>
            </a:r>
            <a:r>
              <a:rPr lang="en-US" dirty="0" err="1" smtClean="0"/>
              <a:t>Marcin</a:t>
            </a:r>
            <a:r>
              <a:rPr lang="en-US" dirty="0" smtClean="0"/>
              <a:t>)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tasks</a:t>
            </a:r>
            <a:r>
              <a:rPr lang="pl-PL" dirty="0" smtClean="0"/>
              <a:t> for </a:t>
            </a:r>
            <a:r>
              <a:rPr lang="pl-PL" dirty="0" err="1" smtClean="0"/>
              <a:t>practice</a:t>
            </a:r>
            <a:endParaRPr lang="pl-PL" dirty="0"/>
          </a:p>
        </p:txBody>
      </p:sp>
      <p:pic>
        <p:nvPicPr>
          <p:cNvPr id="4" name="Obraz 3" descr="60828848_370080400303483_85595779779002368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643182"/>
            <a:ext cx="542925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/>
            <a:r>
              <a:rPr lang="en-US" dirty="0" smtClean="0"/>
              <a:t>Our main task was to receive and ship the goods</a:t>
            </a:r>
            <a:r>
              <a:rPr lang="pl-PL" dirty="0" smtClean="0"/>
              <a:t> </a:t>
            </a:r>
            <a:r>
              <a:rPr lang="en-US" dirty="0" smtClean="0"/>
              <a:t>on the basis of printed labels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60254743_2138717076241129_758710372173401292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643050"/>
            <a:ext cx="3574571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60846749_2358521660934480_161348942778544947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785794"/>
            <a:ext cx="4125545" cy="5500726"/>
          </a:xfrm>
          <a:prstGeom prst="rect">
            <a:avLst/>
          </a:prstGeom>
        </p:spPr>
      </p:pic>
      <p:pic>
        <p:nvPicPr>
          <p:cNvPr id="4" name="Obraz 3" descr="61132636_320738305271794_36059543830842572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4179105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0795355_921875788151800_692186370620470067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4107685" cy="5476913"/>
          </a:xfrm>
          <a:prstGeom prst="rect">
            <a:avLst/>
          </a:prstGeom>
        </p:spPr>
      </p:pic>
      <p:pic>
        <p:nvPicPr>
          <p:cNvPr id="3" name="Obraz 2" descr="60710202_462935811122322_673153205009383424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4" y="1500174"/>
            <a:ext cx="5334006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111</Words>
  <Application>Microsoft Office PowerPoint</Application>
  <PresentationFormat>Pokaz na ekranie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Hol</vt:lpstr>
      <vt:lpstr>Practice in Volkswagen OTLG</vt:lpstr>
      <vt:lpstr>Volkswagen OTLG</vt:lpstr>
      <vt:lpstr>Slajd 3</vt:lpstr>
      <vt:lpstr>Slajd 4</vt:lpstr>
      <vt:lpstr>The way of ordering in the company OTLG Volkswagen</vt:lpstr>
      <vt:lpstr>Our tasks for practice</vt:lpstr>
      <vt:lpstr>Slajd 7</vt:lpstr>
      <vt:lpstr>Slajd 8</vt:lpstr>
      <vt:lpstr>Slajd 9</vt:lpstr>
      <vt:lpstr>Slajd 10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komp projekt</dc:creator>
  <cp:lastModifiedBy>Asus</cp:lastModifiedBy>
  <cp:revision>10</cp:revision>
  <dcterms:created xsi:type="dcterms:W3CDTF">2019-05-23T13:26:17Z</dcterms:created>
  <dcterms:modified xsi:type="dcterms:W3CDTF">2019-05-23T19:18:52Z</dcterms:modified>
</cp:coreProperties>
</file>