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9863-3C3A-40FC-86EC-5362EF8B5F6F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37EA-A6E0-4DC3-9498-D8DA981B01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787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9863-3C3A-40FC-86EC-5362EF8B5F6F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37EA-A6E0-4DC3-9498-D8DA981B01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884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9863-3C3A-40FC-86EC-5362EF8B5F6F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37EA-A6E0-4DC3-9498-D8DA981B01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3966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9863-3C3A-40FC-86EC-5362EF8B5F6F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37EA-A6E0-4DC3-9498-D8DA981B01C7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2440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9863-3C3A-40FC-86EC-5362EF8B5F6F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37EA-A6E0-4DC3-9498-D8DA981B01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3490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9863-3C3A-40FC-86EC-5362EF8B5F6F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37EA-A6E0-4DC3-9498-D8DA981B01C7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3012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9863-3C3A-40FC-86EC-5362EF8B5F6F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37EA-A6E0-4DC3-9498-D8DA981B01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6497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9863-3C3A-40FC-86EC-5362EF8B5F6F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37EA-A6E0-4DC3-9498-D8DA981B01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070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9863-3C3A-40FC-86EC-5362EF8B5F6F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37EA-A6E0-4DC3-9498-D8DA981B01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417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9863-3C3A-40FC-86EC-5362EF8B5F6F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37EA-A6E0-4DC3-9498-D8DA981B01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572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9863-3C3A-40FC-86EC-5362EF8B5F6F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37EA-A6E0-4DC3-9498-D8DA981B01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637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9863-3C3A-40FC-86EC-5362EF8B5F6F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37EA-A6E0-4DC3-9498-D8DA981B01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428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9863-3C3A-40FC-86EC-5362EF8B5F6F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37EA-A6E0-4DC3-9498-D8DA981B01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383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9863-3C3A-40FC-86EC-5362EF8B5F6F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37EA-A6E0-4DC3-9498-D8DA981B01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485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9863-3C3A-40FC-86EC-5362EF8B5F6F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37EA-A6E0-4DC3-9498-D8DA981B01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994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9863-3C3A-40FC-86EC-5362EF8B5F6F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37EA-A6E0-4DC3-9498-D8DA981B01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70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9863-3C3A-40FC-86EC-5362EF8B5F6F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37EA-A6E0-4DC3-9498-D8DA981B01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655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3399863-3C3A-40FC-86EC-5362EF8B5F6F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89937EA-A6E0-4DC3-9498-D8DA981B01C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26399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Hospodárenie v domácnosti</a:t>
            </a:r>
            <a:endParaRPr lang="sk-SK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Pre 9. ročník ZŠ</a:t>
            </a:r>
          </a:p>
          <a:p>
            <a:r>
              <a:rPr lang="sk-SK" dirty="0" smtClean="0"/>
              <a:t>Tematický celok: Finančná </a:t>
            </a:r>
            <a:r>
              <a:rPr lang="sk-SK" dirty="0" smtClean="0"/>
              <a:t>gramotnosť</a:t>
            </a:r>
            <a:endParaRPr lang="sk-SK" dirty="0" smtClean="0"/>
          </a:p>
        </p:txBody>
      </p:sp>
      <p:pic>
        <p:nvPicPr>
          <p:cNvPr id="4" name="Picture 2" descr="Pile of Coins PNG Picture (With images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1852" y="0"/>
            <a:ext cx="2762148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domácnosti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643182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Každá rodina by mala mať prehľad o stave svojich financií =&gt; rodinný rozpočet...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5 jednoduchých spôsobov, ako šetriť peniaze ⋆ Ako si zarobiť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357298"/>
            <a:ext cx="5238720" cy="1571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Rodinný rozpočet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príjmy</a:t>
            </a:r>
            <a:endParaRPr lang="sk-SK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Práca</a:t>
            </a:r>
          </a:p>
          <a:p>
            <a:r>
              <a:rPr lang="sk-SK" dirty="0" smtClean="0"/>
              <a:t>Podnikanie</a:t>
            </a:r>
          </a:p>
          <a:p>
            <a:r>
              <a:rPr lang="sk-SK" dirty="0" smtClean="0"/>
              <a:t>Brigády</a:t>
            </a:r>
          </a:p>
          <a:p>
            <a:r>
              <a:rPr lang="sk-SK" dirty="0" smtClean="0"/>
              <a:t>Prenájom bytu</a:t>
            </a:r>
          </a:p>
          <a:p>
            <a:r>
              <a:rPr lang="sk-SK" dirty="0" smtClean="0"/>
              <a:t>.....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výdavky</a:t>
            </a:r>
            <a:endParaRPr lang="sk-SK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 smtClean="0"/>
              <a:t>Strava</a:t>
            </a:r>
          </a:p>
          <a:p>
            <a:r>
              <a:rPr lang="sk-SK" dirty="0" smtClean="0"/>
              <a:t>Oblečenie </a:t>
            </a:r>
          </a:p>
          <a:p>
            <a:r>
              <a:rPr lang="sk-SK" dirty="0" smtClean="0"/>
              <a:t>Nájomné</a:t>
            </a:r>
          </a:p>
          <a:p>
            <a:r>
              <a:rPr lang="sk-SK" dirty="0" smtClean="0"/>
              <a:t>Energie </a:t>
            </a:r>
          </a:p>
          <a:p>
            <a:r>
              <a:rPr lang="sk-SK" dirty="0" smtClean="0"/>
              <a:t>.....</a:t>
            </a:r>
            <a:endParaRPr lang="sk-SK" dirty="0"/>
          </a:p>
        </p:txBody>
      </p:sp>
      <p:pic>
        <p:nvPicPr>
          <p:cNvPr id="22530" name="Picture 2" descr="Na čo si dávať pozor pri začiatkoch s podnikaním | Bord.s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4000" y="5058000"/>
            <a:ext cx="1800000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Rodinný rozpočet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000240"/>
            <a:ext cx="6400800" cy="4000528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Pravidelný mesačný prehľad o všetkých príjmoch a výdavkoch </a:t>
            </a:r>
            <a:r>
              <a:rPr lang="sk-SK" sz="2600" u="sng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domácnosti</a:t>
            </a:r>
            <a:r>
              <a:rPr lang="sk-SK" sz="2600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sk-SK" sz="2600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RODINNÝ ROZPOČET</a:t>
            </a:r>
            <a:r>
              <a:rPr lang="sk-SK" sz="2600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PREBYTOK máme vtedy, ak prevažujú naše príjmy a zostane nám čosi navyše</a:t>
            </a:r>
          </a:p>
          <a:p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 však máme zaplatiť viac ako sme zarobili, dostali sme sa do mínusu – DEFICITU....</a:t>
            </a:r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Pile of Coins PNG Picture (With images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1852" y="0"/>
            <a:ext cx="2762148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Finančné problémy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071678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 sa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rodina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dostane do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finančných problémov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=&gt; hľadá spôsoby ako dostať rodinný rozpočet do rovnováhy...=&gt; </a:t>
            </a:r>
            <a:r>
              <a:rPr lang="sk-SK" sz="2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niektoré výdavky musí znížiť, iné úplne vyradiť...</a:t>
            </a:r>
            <a:endParaRPr lang="sk-SK" sz="2600" dirty="0">
              <a:solidFill>
                <a:schemeClr val="bg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Ako rozumne míňať?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000240"/>
            <a:ext cx="6400800" cy="4071966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A./ mesačný prehľad o príjmoch a výdavkoch</a:t>
            </a:r>
          </a:p>
          <a:p>
            <a:r>
              <a:rPr lang="sk-SK" sz="2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B./ </a:t>
            </a:r>
            <a:r>
              <a:rPr lang="sk-SK" sz="2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 nákupom – zoznam potrebných vecí </a:t>
            </a:r>
            <a:r>
              <a:rPr lang="sk-SK" sz="2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(nekupovať zbytočne „do zásoby“)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C./ porovnať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ceny a kvalitu tovarov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=&gt; až potom kúpa</a:t>
            </a:r>
          </a:p>
          <a:p>
            <a:r>
              <a:rPr lang="sk-SK" sz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D./ </a:t>
            </a:r>
            <a:r>
              <a:rPr lang="sk-SK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využívajte </a:t>
            </a:r>
            <a:r>
              <a:rPr lang="sk-SK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 akcie, zľavy a výpredaje</a:t>
            </a:r>
            <a:r>
              <a:rPr lang="sk-SK" sz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...</a:t>
            </a:r>
            <a:endParaRPr lang="sk-SK" sz="2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Finančná rezerva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928802"/>
            <a:ext cx="6400800" cy="4500594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V rodine by sme mali sledovať, koľko financií získame do rozpočtu a na čo ich použijeme...</a:t>
            </a:r>
          </a:p>
          <a:p>
            <a:r>
              <a:rPr lang="sk-SK" sz="2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Niekedy minieme viac peňazí </a:t>
            </a:r>
            <a:r>
              <a:rPr lang="sk-SK" sz="26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ako sme si naplánovali</a:t>
            </a:r>
            <a:r>
              <a:rPr lang="sk-SK" sz="2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=&gt; použijeme </a:t>
            </a:r>
            <a:r>
              <a:rPr lang="sk-SK" sz="26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FINANČNÉ REZERVY</a:t>
            </a:r>
            <a:r>
              <a:rPr lang="sk-SK" sz="2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(ak máme) </a:t>
            </a:r>
            <a:r>
              <a:rPr lang="sk-SK" sz="2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 </a:t>
            </a:r>
            <a:r>
              <a:rPr lang="sk-SK" sz="2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z </a:t>
            </a:r>
            <a:r>
              <a:rPr lang="sk-SK" sz="26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nasporených peňazí</a:t>
            </a:r>
            <a:r>
              <a:rPr lang="sk-SK" sz="2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Ak </a:t>
            </a:r>
            <a:r>
              <a:rPr lang="sk-SK" sz="2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nemáme finančnú rezervu </a:t>
            </a:r>
            <a:r>
              <a:rPr lang="sk-SK" sz="26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=&gt; znížime alebo vyradíme </a:t>
            </a:r>
            <a:r>
              <a:rPr lang="sk-SK" sz="2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niektoré výdavky</a:t>
            </a:r>
            <a:r>
              <a:rPr lang="sk-SK" sz="26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....</a:t>
            </a:r>
            <a:endParaRPr lang="sk-SK" sz="26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 descr="Gold Coins Pile PNG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0"/>
            <a:ext cx="2571428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ýsek">
  <a:themeElements>
    <a:clrScheme name="Výsek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Výs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ýs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109</TotalTime>
  <Words>216</Words>
  <Application>Microsoft Office PowerPoint</Application>
  <PresentationFormat>Prezentácia na obrazovke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Výsek</vt:lpstr>
      <vt:lpstr>Hospodárenie v domácnosti</vt:lpstr>
      <vt:lpstr>domácnosti</vt:lpstr>
      <vt:lpstr>Rodinný rozpočet</vt:lpstr>
      <vt:lpstr>Rodinný rozpočet</vt:lpstr>
      <vt:lpstr>Finančné problémy</vt:lpstr>
      <vt:lpstr>Ako rozumne míňať?</vt:lpstr>
      <vt:lpstr>Finančná rezerva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Hospodárenie v domácnosti</dc:title>
  <dc:creator>Branislav Benčič</dc:creator>
  <cp:lastModifiedBy>user</cp:lastModifiedBy>
  <cp:revision>22</cp:revision>
  <dcterms:created xsi:type="dcterms:W3CDTF">2020-04-27T14:19:40Z</dcterms:created>
  <dcterms:modified xsi:type="dcterms:W3CDTF">2020-06-10T07:03:59Z</dcterms:modified>
</cp:coreProperties>
</file>