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65" r:id="rId2"/>
    <p:sldId id="310" r:id="rId3"/>
    <p:sldId id="321" r:id="rId4"/>
    <p:sldId id="322" r:id="rId5"/>
    <p:sldId id="326" r:id="rId6"/>
    <p:sldId id="327" r:id="rId7"/>
    <p:sldId id="328" r:id="rId8"/>
    <p:sldId id="329" r:id="rId9"/>
    <p:sldId id="330" r:id="rId10"/>
    <p:sldId id="320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redný štýl 2 - zvýrazneni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2" autoAdjust="0"/>
    <p:restoredTop sz="94249" autoAdjust="0"/>
  </p:normalViewPr>
  <p:slideViewPr>
    <p:cSldViewPr>
      <p:cViewPr varScale="1">
        <p:scale>
          <a:sx n="66" d="100"/>
          <a:sy n="66" d="100"/>
        </p:scale>
        <p:origin x="16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9D860-2C59-462B-8556-B86924F3339E}" type="datetimeFigureOut">
              <a:rPr lang="sk-SK" smtClean="0"/>
              <a:t>10.6.2020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7C0AD-F5B1-47E3-BD45-F64E4D54E72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86912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s jedným odstrihnutým a zaobleným roh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uhlý trojuho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/>
              <a:t>Ak chcete pridať obrázok, kliknite na ikonu</a:t>
            </a:r>
            <a:endParaRPr kumimoji="0" lang="en-US" dirty="0"/>
          </a:p>
        </p:txBody>
      </p:sp>
      <p:sp>
        <p:nvSpPr>
          <p:cNvPr id="10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/>
              <a:t>Kliknite sem a upravte štýly predlohy textu.</a:t>
            </a:r>
          </a:p>
          <a:p>
            <a:pPr lvl="1" eaLnBrk="1" latinLnBrk="0" hangingPunct="1"/>
            <a:r>
              <a:rPr kumimoji="0" lang="sk-SK"/>
              <a:t>Druhá úroveň</a:t>
            </a:r>
          </a:p>
          <a:p>
            <a:pPr lvl="2" eaLnBrk="1" latinLnBrk="0" hangingPunct="1"/>
            <a:r>
              <a:rPr kumimoji="0" lang="sk-SK"/>
              <a:t>Tretia úroveň</a:t>
            </a:r>
          </a:p>
          <a:p>
            <a:pPr lvl="3" eaLnBrk="1" latinLnBrk="0" hangingPunct="1"/>
            <a:r>
              <a:rPr kumimoji="0" lang="sk-SK"/>
              <a:t>Štvrtá úroveň</a:t>
            </a:r>
          </a:p>
          <a:p>
            <a:pPr lvl="4" eaLnBrk="1" latinLnBrk="0" hangingPunct="1"/>
            <a:r>
              <a:rPr kumimoji="0" lang="sk-SK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6/10/2020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employment.gov.sk/sk/ministerstvo/NKSpreRPNnD/dokumenty.htm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999040" cy="1828800"/>
          </a:xfrm>
        </p:spPr>
        <p:txBody>
          <a:bodyPr/>
          <a:lstStyle/>
          <a:p>
            <a:pPr algn="ctr"/>
            <a:r>
              <a:rPr lang="sk-SK" dirty="0"/>
              <a:t>ĽUDSKÉ PRÁVA A SLOBODY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8287072" cy="3008776"/>
          </a:xfrm>
        </p:spPr>
        <p:txBody>
          <a:bodyPr>
            <a:normAutofit/>
          </a:bodyPr>
          <a:lstStyle/>
          <a:p>
            <a:pPr algn="ctr"/>
            <a:endParaRPr lang="sk-SK" dirty="0"/>
          </a:p>
          <a:p>
            <a:pPr algn="ctr"/>
            <a:endParaRPr lang="sk-SK" b="1" dirty="0"/>
          </a:p>
          <a:p>
            <a:pPr algn="ctr"/>
            <a:endParaRPr lang="sk-SK" b="1" dirty="0"/>
          </a:p>
          <a:p>
            <a:pPr algn="ctr"/>
            <a:r>
              <a:rPr lang="sk-SK" sz="2800" b="1" dirty="0"/>
              <a:t>3. ZÁKLADNÉ PRÁVA DETÍ </a:t>
            </a:r>
          </a:p>
          <a:p>
            <a:pPr algn="ctr"/>
            <a:r>
              <a:rPr lang="sk-SK" sz="2800" b="1" dirty="0"/>
              <a:t>PODĽA DOHOVORU O PRÁVACH DIEŤATA</a:t>
            </a:r>
          </a:p>
        </p:txBody>
      </p:sp>
    </p:spTree>
    <p:extLst>
      <p:ext uri="{BB962C8B-B14F-4D97-AF65-F5344CB8AC3E}">
        <p14:creationId xmlns:p14="http://schemas.microsoft.com/office/powerpoint/2010/main" val="1732147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>
            <a:extLst>
              <a:ext uri="{FF2B5EF4-FFF2-40B4-BE49-F238E27FC236}">
                <a16:creationId xmlns:a16="http://schemas.microsoft.com/office/drawing/2014/main" xmlns="" id="{C24C80EF-D1DF-487E-82A3-3A1491EA4309}"/>
              </a:ext>
            </a:extLst>
          </p:cNvPr>
          <p:cNvSpPr/>
          <p:nvPr/>
        </p:nvSpPr>
        <p:spPr>
          <a:xfrm>
            <a:off x="431540" y="1628800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800" dirty="0"/>
              <a:t>Dohovor o právach dieťaťa</a:t>
            </a:r>
          </a:p>
          <a:p>
            <a:r>
              <a:rPr lang="sk-SK" sz="2800" dirty="0">
                <a:hlinkClick r:id="rId2"/>
              </a:rPr>
              <a:t>https://www.employment.gov.sk/sk/ministerstvo/NKSpreRPNnD/dokumenty.html</a:t>
            </a:r>
            <a:endParaRPr lang="sk-SK" sz="2800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A47CAD61-B8FB-444C-8DB5-DB957B670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3645024"/>
            <a:ext cx="4286250" cy="251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78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7217542-DD70-406D-8387-F53D52012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1338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/>
              <a:t>Organizácia spojených národov (OSN)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BDBB6515-BE27-45D1-B46D-5E6A26E67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68880"/>
            <a:ext cx="8229600" cy="4389120"/>
          </a:xfrm>
        </p:spPr>
        <p:txBody>
          <a:bodyPr>
            <a:normAutofit/>
          </a:bodyPr>
          <a:lstStyle/>
          <a:p>
            <a:pPr algn="just"/>
            <a:r>
              <a:rPr lang="sk-SK" sz="3200" dirty="0"/>
              <a:t>Deklarácia práv dieťaťa (1959)</a:t>
            </a:r>
          </a:p>
          <a:p>
            <a:pPr algn="just"/>
            <a:r>
              <a:rPr lang="sk-SK" sz="3200" dirty="0"/>
              <a:t>Dohovor o právach dieťaťa (1989)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xmlns="" id="{FB49EAC1-76B0-47F8-9A7E-6B0D69889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717032"/>
            <a:ext cx="6667500" cy="292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933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7217542-DD70-406D-8387-F53D52012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292" y="69269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sk-SK" b="1" dirty="0"/>
              <a:t>Dohovor o právach dieťaťa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BDBB6515-BE27-45D1-B46D-5E6A26E67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869160"/>
          </a:xfrm>
        </p:spPr>
        <p:txBody>
          <a:bodyPr>
            <a:normAutofit/>
          </a:bodyPr>
          <a:lstStyle/>
          <a:p>
            <a:pPr algn="just"/>
            <a:r>
              <a:rPr lang="sk-SK" sz="3200" dirty="0"/>
              <a:t>2 kľúčové zásady:</a:t>
            </a:r>
          </a:p>
          <a:p>
            <a:pPr marL="0" indent="0" algn="just">
              <a:buNone/>
            </a:pPr>
            <a:endParaRPr lang="sk-SK" sz="3200" dirty="0"/>
          </a:p>
          <a:p>
            <a:pPr algn="just">
              <a:buFontTx/>
              <a:buChar char="-"/>
            </a:pPr>
            <a:r>
              <a:rPr lang="sk-SK" sz="3200" dirty="0"/>
              <a:t>konať vždy v najlepšom záujme dieťaťa</a:t>
            </a:r>
          </a:p>
          <a:p>
            <a:pPr algn="just">
              <a:buFontTx/>
              <a:buChar char="-"/>
            </a:pPr>
            <a:r>
              <a:rPr lang="sk-SK" sz="3200" dirty="0"/>
              <a:t>byť nápomocný dieťaťu pri orientácii a výkone jeho práv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ABAED6C4-2538-4971-A106-4BA19EC40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4725144"/>
            <a:ext cx="4248472" cy="185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12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B5BB4075-FA4F-4A7D-A9BC-53939D1A0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5276850"/>
            <a:ext cx="1885950" cy="146451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7217542-DD70-406D-8387-F53D52012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292" y="69269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sk-SK" b="1" dirty="0"/>
              <a:t>Dohovor o právach dieťaťa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BDBB6515-BE27-45D1-B46D-5E6A26E67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608512"/>
          </a:xfrm>
        </p:spPr>
        <p:txBody>
          <a:bodyPr>
            <a:normAutofit lnSpcReduction="10000"/>
          </a:bodyPr>
          <a:lstStyle/>
          <a:p>
            <a:pPr algn="just"/>
            <a:r>
              <a:rPr lang="sk-SK" sz="3200" dirty="0"/>
              <a:t>3 časti, 54 článkov </a:t>
            </a:r>
          </a:p>
          <a:p>
            <a:pPr marL="0" indent="0" algn="just">
              <a:buNone/>
            </a:pPr>
            <a:endParaRPr lang="sk-SK" sz="3200" dirty="0"/>
          </a:p>
          <a:p>
            <a:pPr algn="just"/>
            <a:r>
              <a:rPr lang="sk-SK" sz="3200" dirty="0"/>
              <a:t>práva dieťaťa sú rozdelené do 4 kategórií:</a:t>
            </a:r>
          </a:p>
          <a:p>
            <a:pPr marL="0" indent="0" algn="just">
              <a:buNone/>
            </a:pPr>
            <a:r>
              <a:rPr lang="pt-BR" sz="3200" dirty="0"/>
              <a:t>1. Práva dieťaťa na prežitie</a:t>
            </a:r>
          </a:p>
          <a:p>
            <a:pPr marL="0" indent="0" algn="just">
              <a:buNone/>
            </a:pPr>
            <a:r>
              <a:rPr lang="pt-BR" sz="3200" dirty="0"/>
              <a:t>2. Práva dieťaťa na zdravý vývoj</a:t>
            </a:r>
            <a:endParaRPr lang="sk-SK" sz="3200" dirty="0"/>
          </a:p>
          <a:p>
            <a:pPr marL="0" indent="0" algn="just">
              <a:buNone/>
            </a:pPr>
            <a:r>
              <a:rPr lang="pt-BR" sz="3200" dirty="0"/>
              <a:t>3. Práva dieťaťa na slobodu názoru a prejavu</a:t>
            </a:r>
            <a:r>
              <a:rPr lang="sk-SK" sz="3200" dirty="0"/>
              <a:t>. </a:t>
            </a:r>
          </a:p>
          <a:p>
            <a:pPr marL="0" indent="0" algn="just">
              <a:buNone/>
            </a:pPr>
            <a:r>
              <a:rPr lang="sk-SK" sz="3200" dirty="0"/>
              <a:t>4. Práva dieťaťa na slobodu myslenia a     </a:t>
            </a:r>
          </a:p>
          <a:p>
            <a:pPr marL="0" indent="0" algn="just">
              <a:buNone/>
            </a:pPr>
            <a:r>
              <a:rPr lang="sk-SK" sz="3200" dirty="0"/>
              <a:t>    náboženstva</a:t>
            </a:r>
          </a:p>
        </p:txBody>
      </p:sp>
    </p:spTree>
    <p:extLst>
      <p:ext uri="{BB962C8B-B14F-4D97-AF65-F5344CB8AC3E}">
        <p14:creationId xmlns:p14="http://schemas.microsoft.com/office/powerpoint/2010/main" val="1955332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C775CCD1-D569-4BB7-8144-FE7A12550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1412776"/>
            <a:ext cx="2686050" cy="142875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7217542-DD70-406D-8387-F53D52012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sk-SK" b="1" dirty="0"/>
              <a:t>Dohovor ti zaručuje...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BDBB6515-BE27-45D1-B46D-5E6A26E67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69160"/>
          </a:xfrm>
        </p:spPr>
        <p:txBody>
          <a:bodyPr>
            <a:normAutofit/>
          </a:bodyPr>
          <a:lstStyle/>
          <a:p>
            <a:pPr algn="just"/>
            <a:r>
              <a:rPr lang="sk-SK" dirty="0"/>
              <a:t>právo na život a rozvoj,</a:t>
            </a:r>
          </a:p>
          <a:p>
            <a:pPr algn="just"/>
            <a:r>
              <a:rPr lang="sk-SK" dirty="0"/>
              <a:t>právo na meno a štátnu príslušnosť,</a:t>
            </a:r>
          </a:p>
          <a:p>
            <a:pPr algn="just"/>
            <a:r>
              <a:rPr lang="sk-SK" dirty="0"/>
              <a:t>právo poznať podľa možností vlastných rodičov a právo na ich starostlivosť ,</a:t>
            </a:r>
          </a:p>
          <a:p>
            <a:pPr algn="just"/>
            <a:r>
              <a:rPr lang="sk-SK" dirty="0"/>
              <a:t>právo na zachovanie identity (najmä meno, štátnu príslušnosť a rodinné zväzky),</a:t>
            </a:r>
          </a:p>
          <a:p>
            <a:pPr algn="just"/>
            <a:r>
              <a:rPr lang="sk-SK" dirty="0"/>
              <a:t>právo žiť s rodičmi (pokiaľ sa nejedná o prípady, kedy by to bolo nezlučiteľné so záujmom dieťaťa),</a:t>
            </a:r>
          </a:p>
          <a:p>
            <a:pPr algn="just"/>
            <a:r>
              <a:rPr lang="sk-SK" dirty="0"/>
              <a:t>právo udržiavať kontakt s oboma rodičmi, ak je odlúčené od jedného z nich alebo od obidvoch,</a:t>
            </a:r>
          </a:p>
          <a:p>
            <a:pPr marL="0" indent="0" algn="just">
              <a:buNone/>
            </a:pP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1660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7217542-DD70-406D-8387-F53D52012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sk-SK" b="1" dirty="0"/>
              <a:t>Dohovor ti zaručuje...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BDBB6515-BE27-45D1-B46D-5E6A26E67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69160"/>
          </a:xfrm>
        </p:spPr>
        <p:txBody>
          <a:bodyPr>
            <a:normAutofit/>
          </a:bodyPr>
          <a:lstStyle/>
          <a:p>
            <a:pPr algn="just"/>
            <a:r>
              <a:rPr lang="sk-SK" dirty="0"/>
              <a:t>rešpektovanie a branie ohľadu na názor dieťaťa, ktoré je schopné formulovať vlastné názory, právo dieťaťa slobodne sa vyjadrovať o všetkých záležitostiach, ktoré sa ho týkajú; má právo byť vypočuté v súdnom alebo správnom konaní, ktoré sa ho dotýka,</a:t>
            </a:r>
          </a:p>
          <a:p>
            <a:pPr algn="just"/>
            <a:r>
              <a:rPr lang="sk-SK" dirty="0"/>
              <a:t>sloboda prejavu a právo na vhodné informácie,</a:t>
            </a:r>
          </a:p>
          <a:p>
            <a:pPr algn="just"/>
            <a:r>
              <a:rPr lang="sk-SK" dirty="0"/>
              <a:t>sloboda svedomia, myslenia a náboženstva,</a:t>
            </a:r>
          </a:p>
          <a:p>
            <a:pPr algn="just"/>
            <a:r>
              <a:rPr lang="sk-SK" dirty="0"/>
              <a:t>sloboda združovania, stretávania sa s ostatnými,</a:t>
            </a:r>
          </a:p>
          <a:p>
            <a:pPr algn="just"/>
            <a:r>
              <a:rPr lang="sk-SK" dirty="0"/>
              <a:t>ochrana pred neoprávnenými zásahmi do súkromia, rodiny, domova a korešpondencie ako aj pred útokmi na česť alebo povesť,</a:t>
            </a:r>
          </a:p>
          <a:p>
            <a:pPr marL="0" indent="0" algn="just">
              <a:buNone/>
            </a:pP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B56CADAF-372C-4FBC-BC1B-BD2602FB1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3645024"/>
            <a:ext cx="1239391" cy="157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874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2454EC61-2CDF-4577-9433-1D116D2AB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2636912"/>
            <a:ext cx="2168277" cy="103251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7217542-DD70-406D-8387-F53D52012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sk-SK" b="1" dirty="0"/>
              <a:t>Dohovor ti zaručuje...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BDBB6515-BE27-45D1-B46D-5E6A26E67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69160"/>
          </a:xfrm>
        </p:spPr>
        <p:txBody>
          <a:bodyPr>
            <a:normAutofit/>
          </a:bodyPr>
          <a:lstStyle/>
          <a:p>
            <a:pPr algn="just"/>
            <a:r>
              <a:rPr lang="sk-SK" dirty="0"/>
              <a:t>právo na zdravie a zdravotnú starostlivosť (právo na dosiahnutie najvyššej možnej úrovne zdravotného stavu),</a:t>
            </a:r>
          </a:p>
          <a:p>
            <a:pPr algn="just"/>
            <a:r>
              <a:rPr lang="sk-SK" dirty="0"/>
              <a:t>právo na vzdelanie,</a:t>
            </a:r>
          </a:p>
          <a:p>
            <a:pPr algn="just"/>
            <a:r>
              <a:rPr lang="sk-SK" dirty="0"/>
              <a:t>právo na to, aby sa disciplína na školách zabezpečovala spôsobom zlučiteľným s ľudskou dôstojnosťou dieťaťa a rešpektovaním jeho práv,</a:t>
            </a:r>
          </a:p>
          <a:p>
            <a:pPr algn="just"/>
            <a:r>
              <a:rPr lang="sk-SK" dirty="0"/>
              <a:t>právo na oddych a voľný čas, účasť v hrách,</a:t>
            </a:r>
          </a:p>
          <a:p>
            <a:pPr algn="just"/>
            <a:r>
              <a:rPr lang="sk-SK" dirty="0"/>
              <a:t>právo využívať sociálne zabezpečenie vrátane sociálneho poistenia,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E098E7B5-DC3A-4D3E-8E2A-629D580EC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5805264"/>
            <a:ext cx="2168277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59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7217542-DD70-406D-8387-F53D52012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sk-SK" b="1" dirty="0"/>
              <a:t>Dohovor ti zaručuje...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BDBB6515-BE27-45D1-B46D-5E6A26E67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69160"/>
          </a:xfrm>
        </p:spPr>
        <p:txBody>
          <a:bodyPr>
            <a:normAutofit/>
          </a:bodyPr>
          <a:lstStyle/>
          <a:p>
            <a:pPr algn="just"/>
            <a:r>
              <a:rPr lang="sk-SK" dirty="0"/>
              <a:t>právo vedieť o svojich právach,</a:t>
            </a:r>
          </a:p>
          <a:p>
            <a:pPr algn="just"/>
            <a:r>
              <a:rPr lang="sk-SK" dirty="0"/>
              <a:t>pozitívne, humánne a urýchlené posudzovanie žiadosti dieťaťa alebo jeho rodičov o vstup  na územie štátu alebo jeho opustenie za účelom spojenia rodiny,</a:t>
            </a:r>
          </a:p>
          <a:p>
            <a:pPr algn="just"/>
            <a:r>
              <a:rPr lang="sk-SK" dirty="0"/>
              <a:t>zabraňovanie únosom a zadržiavaniu detí do zahraničia rodičom alebo treťou osobou a ich nevrátenie späť.</a:t>
            </a:r>
          </a:p>
          <a:p>
            <a:pPr marL="0" indent="0" algn="just">
              <a:buNone/>
            </a:pP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6AF8C362-45FD-45D9-A421-9AC7E74C6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4699041"/>
            <a:ext cx="2629339" cy="1754295"/>
          </a:xfrm>
          <a:prstGeom prst="rect">
            <a:avLst/>
          </a:prstGeom>
        </p:spPr>
      </p:pic>
      <p:cxnSp>
        <p:nvCxnSpPr>
          <p:cNvPr id="6" name="Rovná spojnica 5">
            <a:extLst>
              <a:ext uri="{FF2B5EF4-FFF2-40B4-BE49-F238E27FC236}">
                <a16:creationId xmlns:a16="http://schemas.microsoft.com/office/drawing/2014/main" xmlns="" id="{99EC29FE-0878-4D42-A495-AE73CD7E1A7F}"/>
              </a:ext>
            </a:extLst>
          </p:cNvPr>
          <p:cNvCxnSpPr>
            <a:cxnSpLocks/>
          </p:cNvCxnSpPr>
          <p:nvPr/>
        </p:nvCxnSpPr>
        <p:spPr>
          <a:xfrm>
            <a:off x="4499993" y="4555025"/>
            <a:ext cx="3096343" cy="20162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Rovná spojnica 6">
            <a:extLst>
              <a:ext uri="{FF2B5EF4-FFF2-40B4-BE49-F238E27FC236}">
                <a16:creationId xmlns:a16="http://schemas.microsoft.com/office/drawing/2014/main" xmlns="" id="{A6DBF6F3-7E95-4DF2-ACC7-D5309DBE8E9F}"/>
              </a:ext>
            </a:extLst>
          </p:cNvPr>
          <p:cNvCxnSpPr>
            <a:cxnSpLocks/>
          </p:cNvCxnSpPr>
          <p:nvPr/>
        </p:nvCxnSpPr>
        <p:spPr>
          <a:xfrm flipH="1">
            <a:off x="4499993" y="4581128"/>
            <a:ext cx="2952327" cy="20162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842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DDE09883-57D2-4780-B273-313A8ED54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3861048"/>
            <a:ext cx="1714500" cy="132588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7217542-DD70-406D-8387-F53D52012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sk-SK" b="1" dirty="0"/>
              <a:t>Dohovor ťa chráni pred...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BDBB6515-BE27-45D1-B46D-5E6A26E67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69160"/>
          </a:xfrm>
        </p:spPr>
        <p:txBody>
          <a:bodyPr>
            <a:normAutofit lnSpcReduction="10000"/>
          </a:bodyPr>
          <a:lstStyle/>
          <a:p>
            <a:pPr algn="just"/>
            <a:r>
              <a:rPr lang="sk-SK" dirty="0"/>
              <a:t>detskou prácou (hospodárskym vykorisťovaním, vykonávaním práce nebezpečnej alebo brániacej zdraviu, vzdelávaniu alebo rozvoju dieťaťa),</a:t>
            </a:r>
          </a:p>
          <a:p>
            <a:pPr algn="just"/>
            <a:r>
              <a:rPr lang="sk-SK" dirty="0"/>
              <a:t>konzumáciou drog,</a:t>
            </a:r>
          </a:p>
          <a:p>
            <a:pPr algn="just"/>
            <a:r>
              <a:rPr lang="sk-SK" dirty="0"/>
              <a:t>sexuálnym zneužívaním, vrátane prostitúcie a pornografie,</a:t>
            </a:r>
          </a:p>
          <a:p>
            <a:pPr algn="just"/>
            <a:r>
              <a:rPr lang="sk-SK" dirty="0"/>
              <a:t>predajom, únosmi a obchodovaním s deťmi,</a:t>
            </a:r>
          </a:p>
          <a:p>
            <a:pPr algn="just"/>
            <a:r>
              <a:rPr lang="sk-SK" dirty="0"/>
              <a:t>inými formami vykorisťovania,</a:t>
            </a:r>
          </a:p>
          <a:p>
            <a:pPr algn="just"/>
            <a:r>
              <a:rPr lang="sk-SK" dirty="0"/>
              <a:t>mučením a zbavením slobody, krutým, neľudským a ponižujúcim zaobchádzaním a trestami,</a:t>
            </a:r>
          </a:p>
          <a:p>
            <a:pPr algn="just"/>
            <a:r>
              <a:rPr lang="sk-SK" dirty="0"/>
              <a:t>ozbrojenými konfliktami.</a:t>
            </a:r>
          </a:p>
        </p:txBody>
      </p:sp>
    </p:spTree>
    <p:extLst>
      <p:ext uri="{BB962C8B-B14F-4D97-AF65-F5344CB8AC3E}">
        <p14:creationId xmlns:p14="http://schemas.microsoft.com/office/powerpoint/2010/main" val="27947321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Zeleno-žlutá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1040</TotalTime>
  <Words>170</Words>
  <Application>Microsoft Office PowerPoint</Application>
  <PresentationFormat>Prezentácia na obrazovke (4:3)</PresentationFormat>
  <Paragraphs>56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4" baseType="lpstr">
      <vt:lpstr>Calibri</vt:lpstr>
      <vt:lpstr>Constantia</vt:lpstr>
      <vt:lpstr>Wingdings 2</vt:lpstr>
      <vt:lpstr>Tok</vt:lpstr>
      <vt:lpstr>ĽUDSKÉ PRÁVA A SLOBODY</vt:lpstr>
      <vt:lpstr>Organizácia spojených národov (OSN)</vt:lpstr>
      <vt:lpstr>Dohovor o právach dieťaťa</vt:lpstr>
      <vt:lpstr>Dohovor o právach dieťaťa</vt:lpstr>
      <vt:lpstr>Dohovor ti zaručuje...</vt:lpstr>
      <vt:lpstr>Dohovor ti zaručuje...</vt:lpstr>
      <vt:lpstr>Dohovor ti zaručuje...</vt:lpstr>
      <vt:lpstr>Dohovor ti zaručuje...</vt:lpstr>
      <vt:lpstr>Dohovor ťa chráni pred...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Potreby a statky</dc:title>
  <dc:creator>Valued Acer Customer</dc:creator>
  <cp:lastModifiedBy>user</cp:lastModifiedBy>
  <cp:revision>640</cp:revision>
  <dcterms:created xsi:type="dcterms:W3CDTF">2013-02-02T07:38:46Z</dcterms:created>
  <dcterms:modified xsi:type="dcterms:W3CDTF">2020-06-10T07:26:26Z</dcterms:modified>
</cp:coreProperties>
</file>