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7" r:id="rId9"/>
    <p:sldId id="272" r:id="rId10"/>
    <p:sldId id="261" r:id="rId11"/>
    <p:sldId id="262" r:id="rId12"/>
    <p:sldId id="263" r:id="rId13"/>
    <p:sldId id="264" r:id="rId14"/>
    <p:sldId id="266" r:id="rId15"/>
    <p:sldId id="265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CECB5E-3739-495D-ADA4-E26E64077939}" type="datetimeFigureOut">
              <a:rPr lang="sk-SK" smtClean="0"/>
              <a:t>26. 6. 2022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9F3DE9-1FEF-437C-93DA-0946EEEFCBDF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884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B5E-3739-495D-ADA4-E26E64077939}" type="datetimeFigureOut">
              <a:rPr lang="sk-SK" smtClean="0"/>
              <a:t>26. 6. 2022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3DE9-1FEF-437C-93DA-0946EEEFCB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812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B5E-3739-495D-ADA4-E26E64077939}" type="datetimeFigureOut">
              <a:rPr lang="sk-SK" smtClean="0"/>
              <a:t>26. 6. 2022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3DE9-1FEF-437C-93DA-0946EEEFCB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234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B5E-3739-495D-ADA4-E26E64077939}" type="datetimeFigureOut">
              <a:rPr lang="sk-SK" smtClean="0"/>
              <a:t>26. 6. 2022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3DE9-1FEF-437C-93DA-0946EEEFCB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533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CECB5E-3739-495D-ADA4-E26E64077939}" type="datetimeFigureOut">
              <a:rPr lang="sk-SK" smtClean="0"/>
              <a:t>26. 6. 2022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9F3DE9-1FEF-437C-93DA-0946EEEFCBDF}" type="slidenum">
              <a:rPr lang="sk-SK" smtClean="0"/>
              <a:t>‹#›</a:t>
            </a:fld>
            <a:endParaRPr lang="sk-SK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08772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B5E-3739-495D-ADA4-E26E64077939}" type="datetimeFigureOut">
              <a:rPr lang="sk-SK" smtClean="0"/>
              <a:t>26. 6. 2022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3DE9-1FEF-437C-93DA-0946EEEFCB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804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B5E-3739-495D-ADA4-E26E64077939}" type="datetimeFigureOut">
              <a:rPr lang="sk-SK" smtClean="0"/>
              <a:t>26. 6. 2022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3DE9-1FEF-437C-93DA-0946EEEFCB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75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B5E-3739-495D-ADA4-E26E64077939}" type="datetimeFigureOut">
              <a:rPr lang="sk-SK" smtClean="0"/>
              <a:t>26. 6. 2022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3DE9-1FEF-437C-93DA-0946EEEFCB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12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B5E-3739-495D-ADA4-E26E64077939}" type="datetimeFigureOut">
              <a:rPr lang="sk-SK" smtClean="0"/>
              <a:t>26. 6. 2022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3DE9-1FEF-437C-93DA-0946EEEFCB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568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CECB5E-3739-495D-ADA4-E26E64077939}" type="datetimeFigureOut">
              <a:rPr lang="sk-SK" smtClean="0"/>
              <a:t>26. 6. 2022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9F3DE9-1FEF-437C-93DA-0946EEEFCBD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612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CECB5E-3739-495D-ADA4-E26E64077939}" type="datetimeFigureOut">
              <a:rPr lang="sk-SK" smtClean="0"/>
              <a:t>26. 6. 2022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9F3DE9-1FEF-437C-93DA-0946EEEFCBD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068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8CECB5E-3739-495D-ADA4-E26E64077939}" type="datetimeFigureOut">
              <a:rPr lang="sk-SK" smtClean="0"/>
              <a:t>26. 6. 2022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89F3DE9-1FEF-437C-93DA-0946EEEFCBD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963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dirty="0" smtClean="0"/>
              <a:t>AEDE MODUL - mníchov</a:t>
            </a:r>
            <a:endParaRPr lang="sk-SK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Sebastián </a:t>
            </a:r>
            <a:r>
              <a:rPr lang="sk-SK" dirty="0" err="1" smtClean="0"/>
              <a:t>Balčák</a:t>
            </a:r>
            <a:r>
              <a:rPr lang="sk-SK" dirty="0" smtClean="0"/>
              <a:t>, Peter Urban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54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Exkurzia vo firme SUSS </a:t>
            </a:r>
            <a:r>
              <a:rPr lang="sk-SK" dirty="0" err="1" smtClean="0"/>
              <a:t>MicroTec</a:t>
            </a:r>
            <a:r>
              <a:rPr lang="sk-SK" dirty="0" smtClean="0"/>
              <a:t> Solutions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4854532" y="3806397"/>
            <a:ext cx="6038336" cy="26850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6" name="Picture 2" descr="https://lh3.googleusercontent.com/4Xk9QxpX2CPTzfVjCMXtT1rk17e-KdVrVSrRfujyJMHVSXsvIrJEKdnQh0iOwuTSgLkq9e8SVK7eewCZXgNYRncKoGgGbTB1zqaIT1sfvuWADRDMjY50i6EBbVfkY1Q5Jz0BCA-478wdJItYM-MvUj3a522kYYTrz0-_f6nbFBUQHr4L_c3Jb2yv8n79o1VmSbndJMuIqP-j42l2VD7QF5yuTj1wZMHG8gl7kUaKVpFXmZuPMZniL5SQln-ygiuKVFm3NPuO74klPQ3J3hJCdPsxSvWGA1W-ariZFjcJAh1ian33r196mE3KOefYWW7SYZki4rf4n6xrU19elnOnRx5_jIfukVp-8z-oAne--dptwssk3T2KZLCywgVZi0QfdP0kuErVh2GdofNBrIoI0J4CvO1qvmbyBPVDZx9ViUTYLbQnFjdSXa4uNYgR9J2H7OJJU7aA7Mubbx_gMM0EtzADToghMJ2tCwb74eojV6zA2UgHDYFHBTdzCDehY-Obg_h3r4SOt2Imf5AizbI-tzeH86KDZkR-2P2s9WlanmwmyoZ6dUR7XlFQdG0ONp7OHGKuv_fN-slObu4sfE1-IEjhA2sAvG6IjnC1pAr6RMLi-VObLMubbpSLgaZRGUp2nOWJg1wnCrvgbWhYQxsUVcv4rRbyAtXTKNdh4qo97stx8KphlbPJkl2XjSf_QYEiS2Fxnkwj1xDRE_e56iw8JXEZYzEGBsF-zec98XgjemliZ4qeEmqfNSbXRSc=w1920-h933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62" y="3905251"/>
            <a:ext cx="5808791" cy="245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1289222" y="2454877"/>
            <a:ext cx="2636110" cy="40365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8" name="Picture 4" descr="https://lh3.googleusercontent.com/0gkSiINu52-rKAvQr2g5TPvZ0dB6sCLepdveMgcEtaoJ3BH11UBKZDpA9idIarmd3xTibKryK4Rlgp3-21W6SNhpQ-mVBXLr5FRgw3JYXk0ne1OV_7CWcnySjxsQKWQiBuID_7h4mrbFjq2qLU831LZWC0K82vtTQhVs15MKJb0sgbOb7N6zbXRDVBnTzGxYTTt2pw75Xe6mupyQZ7zR1IlEs4VU8nHLsnEJ2kMcrg3T60AvY2_bf4vVPbADJflXrnP4QLj6HhC4rYSNJCNsB1OG_HNQX1fP0SHKMvbs_DFjKn2Oj6k9AKRIqRTB9JeL6PEgf5kDdFWoP7UDTqBC_OINbdMDjLMbcQaqU20b5N-WyXREinpR5KE4I0Gskd7rbs47RzEavMu7lXY1cFgOKaKMbaORxnRTnR3gZlEMYXuF38bYgkM-ZXqTcfWAIWshpuFTfh0HmYel8JoxiC3CbeL5X6AcKGsQckd_VSyoQF8VLsBoJ5AMf0uH4NlLj07y9gifF4I9CfsbgkaT79DGdiwRK3Cw8z_A27JiE3Dd9f_gz_Vi0R_RI0qTb9B-LfcqqrYfeO4PonVxKWczXgz1OXtIsovcitseXCYwbJT3VaiTuLxS3CRBH9G9LMrvVN0bblQRukQocgmCBAFIAx-3BPYDOkbtBQQcTrJKqlSIVlPMWQaFYpo4noY9hu6p_bU_3m1nHl-rA0cBqn1R3nrNdoqX0S0NXYgGdyqfDmNxtiQQPZNDrrhWsotoMCA=w703-h937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53732"/>
            <a:ext cx="2445667" cy="38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7463481" y="1429349"/>
            <a:ext cx="3064476" cy="22859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52" name="Picture 8" descr="CSI Semi: Used and Refurbished Semiconductor Equipment. Surplus  Semiconductor Equipment Service Provider. | Suss MicroTec MA150e Mask  Aligner Lithography sys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35" y="1519965"/>
            <a:ext cx="2842054" cy="20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1371600" y="1988433"/>
            <a:ext cx="9601200" cy="3581400"/>
          </a:xfrm>
        </p:spPr>
        <p:txBody>
          <a:bodyPr/>
          <a:lstStyle/>
          <a:p>
            <a:r>
              <a:rPr lang="sk-SK" dirty="0" smtClean="0"/>
              <a:t>Vyrábajú stroje ktoré kontrolujú pláty </a:t>
            </a:r>
            <a:r>
              <a:rPr lang="sk-SK" dirty="0" err="1" smtClean="0"/>
              <a:t>krémika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47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Exkurzia vo firme </a:t>
            </a:r>
            <a:r>
              <a:rPr lang="sk-SK" dirty="0" err="1" smtClean="0"/>
              <a:t>Cohu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Vyrábajú stroje ktoré testujú mikropočítače.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6384324" y="3414334"/>
            <a:ext cx="4324865" cy="32791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170" name="Picture 2" descr="https://lh3.googleusercontent.com/wkpmGdMiomxqH22QwWYJLA84nB_7CHcpBzQZj7ZdsOcx-Zpedl5JDdfQDQDPqr9jpqb8hu9nVZLWDtvXz8Lo_AGdhya8n_FuL4P6wuC89AlWDvGMNXH488pYcFJyyuAqNeCIzdsK75nia44id3MWNTkp6bnxRGk03T5jgkQrn1K5YoXr2x4IJi_8RsdLLKk33MwHycigyhKC-9jP76Fqa8-RnibJ9dBysKpXCu0iF_oaRJJVF2-olhSW3W58aUJWPTDe-y3-V5uxgZC28HMC6aNdVaL_MjVfwzcAkeJNoSAyxbgcTNAKCxvtGgNWp6mGGJZXaxi9q_88vD47ZtrEp6YYW0k6Cj0k7vUb0X_CMI1nhiqF1Y6QsuLMtDIidFmDvlN3kgionvrEotMwaG8frvhJibCAJGH3soDn7yLm4Qr_TQ6JmwJDUrr03EEfr59qYY358QUxr0Yvuk8lqZLjmQ443B3EPAVPUb08Wkc6AGkcMnZ3d_-HRsV-AIl67BDxpfTWYmKcT1oQ9J3r0tiOLR-Aq_OwjShVeOKYRAR4xE2OhkJLz7q4v9R-CMZ9fXvjWQ5kWoV18zMxwEXOw5c4w590lo_boAqPGHmrCQc_sqnBZU5-gvv0pN8eIitb2747CpAjW6iM0twy8UCQYKN2SK-vvE4aUGssTgbCEJaFvCwAXtEflqnmQDZAELqNFIaDljrRBSGxbwQkYzThnPnoLzSbvbJuNQAHPh1V6lP-Lx3TQBjyl8OWW-BbSAA=w1250-h937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78" y="3520134"/>
            <a:ext cx="4127158" cy="305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1371600" y="3038138"/>
            <a:ext cx="4662616" cy="3193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172" name="Picture 4" descr="Was macht Cohu? | Co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84" y="3109810"/>
            <a:ext cx="4479778" cy="302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ĺžnik 8"/>
          <p:cNvSpPr/>
          <p:nvPr/>
        </p:nvSpPr>
        <p:spPr>
          <a:xfrm>
            <a:off x="7400091" y="529596"/>
            <a:ext cx="3929449" cy="26514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174" name="Picture 6" descr="Cohu Gmb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76" y="623914"/>
            <a:ext cx="3730747" cy="24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Deutsches</a:t>
            </a:r>
            <a:r>
              <a:rPr lang="sk-SK" dirty="0"/>
              <a:t> </a:t>
            </a:r>
            <a:r>
              <a:rPr lang="sk-SK" dirty="0" err="1"/>
              <a:t>M</a:t>
            </a:r>
            <a:r>
              <a:rPr lang="sk-SK" dirty="0" err="1" smtClean="0"/>
              <a:t>useum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Prehliadka múzea trvá +/- 7 hodín.</a:t>
            </a:r>
          </a:p>
          <a:p>
            <a:r>
              <a:rPr lang="sk-SK" dirty="0" smtClean="0"/>
              <a:t>O 11:00 a o 16:00 sú prehliadky vysokého napätia.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8311332" y="2322557"/>
            <a:ext cx="3139262" cy="40880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196" name="Picture 4" descr="https://lh3.googleusercontent.com/OWADPpVGpewlPHxsbqDyqakmJLfYq1DJcLmTjXIMEcT-FbI6auRh3CR4Iu2X5qpIEfPvK4Ylo6N5jha8N7ipPIICGOmuJffgG97jBuaefbysSYJs89ANG9-sSYPC6bYUOSK_rWG2MltHJKyH9gv6Oigm7YpS9ScdO073x-ft-wV1hoQkRaCtf8u-gHewir-xebjPAUp0_VYbVabG8iPOEH1p66Oj0OLRnEXnrpHoWzONsf8IxxE-pLftbceh96hqw1szwuD2BCesWtmqFRcI7kT51p3B_krAVbGRkdnVib52NCUQDcieFHbtfXpiZQdImbLHWesmRNVM0r7rmrSAdKmenM_m5M0Ll-851rM9WFXittTLYmDHworPC5IGR1COpLk_vNOX0DWVHQC_5-vuhAuS5DSyGgH3wGUgFHiUpU19-tyb5Gwqd3dGJ-Tm8S_DwDwTou3eXoz4dzIX4E9KI01O1l2ovRYmjju8oshJ2djCVtkdzmp7wuDSx1ceEAUQ20tlhaERdWezWQ08lUtw4TWgxh5aj5aHjA3MyZcKxZ23zZbR1iWvr6L1uv7ixlRDLzrj-qxUrmDZZ2rCnDxYjZI54gObSMJK3mv9jH_ATVUM_-Dl0zoCvQ57SWRHnITGGAiMwEDxCgZBJWvxOPjBk0EZlNpJIDCIZaNSC0PUmAsr4m4IRNK2isdJjrng_wKJe0F8twhEWvXvfN9hBQi0wDV811EJ8Z9NkV_0GOpfHborkJROjPrbGfoEzwE=w703-h937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87" y="2429649"/>
            <a:ext cx="2933184" cy="39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1569964" y="3100156"/>
            <a:ext cx="5934061" cy="33830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198" name="Picture 6" descr="https://lh3.googleusercontent.com/hvFal_8eARtdEJSrBLh2HtQ2c1wZNFsxP23oyjTNQCbG_ONl9X0Do1P6edz-5XAHul-vwoBBeZ1GIgiA3JnFVJWqYxuNsjXqpxr8ONxso555wLBUWcFnIXI3Z9VpbduhEjd6X1jiGkQMy7T2Ybm5vP531d6R5TWX_mG-6mMjz0msR3e-VHAtA8hT-Gwu21eLlaVwnFeDfwNAqT8f1zuguAupMqmh2hYu9jINul3Z6r1pjmmqIEmEQW9rAjN6rc_j3b-RD1hvuAUgflnM3aMKIV8jg_-mewIGM77lk4ankn6TddqdqqUDiIjC1nqezDdMFIISl5YH41NNReVLqNZEWWPGvVLidm_t35wkeLYIHhCT-z5WS4grjzhIj9J9NvgdSL_pYcYg98pJLSs-GJs3VrBUahTSPG5fDnpPWEo2O2Bc6nhOfaR3gwgBX7D5S63Jy_pZstp53SLeL_l3qBhgOUAFns5anI0Vm19xPhfgOptHRDLa9zVL8yTFO0pNSNtARcqJa3lxASM5E6kaBJmiVPsoXZm9c-hnKztA1sQEbKDO4pypptx3bHHCYPWQBRF08gnJUS6JWZH2cr7BzXIxoNp_z6J0F2m5VoAsO3N7nw4iGmZSNp1VZ9gk81HgJrw351gSQVTxNpBElr4TFxAwCL_VnnWYviOb7IaEuZlOPA-CvtB28BStSxjzqSjepzFuEZ69B7PpyqRkqe6MDaGp0VhEnmfzwm-xCVORabnLGqO1oKTI7-QBSjeCw8Y=w1675-h937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42" y="3171568"/>
            <a:ext cx="5790128" cy="32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6416242" y="96568"/>
            <a:ext cx="3458437" cy="26580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200" name="Picture 8" descr="https://lh3.googleusercontent.com/0HyDyou3dqMCio-NNE7Og4JXsjjqWoHREnLMJv1mVkRRybyHPOgnXWPS-sEJc6Dd94CeeU9c00hbmt0AvUtBn-IZu-ctYlaRVI6e5Z43rJkIj3XRyZLqhqQbQSfrRiqlgfdV74slPnSBUTMc6ulOgQtI9kulNLR9KC7J3HwG_pBIh0ASPvdHWZh8ZGJZ_H2Y3v062sGHNBbnugdv4OmUww4yCcXNy4GgsrOb1XpToUvlKDFYnokeSWL25_SOBGo1-36uilmGjJGKNJE8Oxnv0o2znrivxk_9oOEHqEtJNjpNxv6dNfd92wB4pGHLzCYqmjpmao8AhLmlGQC3ROfFWfjfP_M3tHY9UOxWa8PWiI6slriy2IC__2Cg0uw67gAXl9et8tFYUrDa3LHKjk8cPpcrXMyP_GtmQj5VYCYl_dMR36BaRTAsNhLBPfRV8fFkGfQ4LwVWvnipyM2_fkii2XqVf8pts5yfLGQfHLW3z0dK382QJP1unRBFqYwFuGgdiehazkv9RrNY3V_lnwwyZBY3Vae7ihQVIUtbjgeIsREC1OUCXJnVj0XKypuH-VdvIrYfrAG1REC_XXR_eGwDWWfz4JgmbP_cRJakbKQ5eiJdo-z1T59yWpo5yG6gpOluNrWpJy04gMQuaKzAX-1cm_T7FPkkKVl81zOzk25rE1azjq9ddOaU0-DCDebiCyXUZfm0joLExzMilx2aDe6NEdllZabnUDg2QciSVADepDLPDYOV_1sPdjO0MBs=w1250-h937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04" y="185218"/>
            <a:ext cx="3315200" cy="24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BMW </a:t>
            </a:r>
            <a:r>
              <a:rPr lang="sk-SK" dirty="0" err="1" smtClean="0"/>
              <a:t>Welt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755121" y="1661542"/>
            <a:ext cx="3715834" cy="48799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20" name="Picture 4" descr="https://lh3.googleusercontent.com/NOAOCK0Rqf8wR6b8mU01i60XLTUkPyuHB6WUJpC_BEMz5U9O5Xg0TInk9KIBS_OpCFnsHTLo50cObFWXIeAgZYXqxz3W4kxZ14vrEEiuCjS2sK1TpEuaJjVhDNatLf-fVklHLMna-17rRx2wfB_L6B20I17KIgMP1Gc5G-GFR09PLcJu4oRHsQJUrNKgkoASnBg1Jo3hBT_CSGyXO2vjSgRWaoJMBZZnN-fCRnU09ck4XGMP-YQfT4-WjofP9FQydCZ2gmZCOL0UDnDWH8zhKpyIjioEYIbsZubaOip2Q1fVnwrGTbyOX0x9Zb7NllRvfWMRaQB8llBSYLf7PIvKhLU_oXlKuGigc9zMbIK_oTNpHzkKf1NU80T5EtSdCIunlXcmNRnfUvrkoAvec62dCnVubafkcufdh2IHstTioPG1xSHQ-N8YRPv-kKK5XBv7zTNnNTiYFiYI7ywAlMac36JTxB3cIYdwL3Prjs8jxqZn_K1b6QbTbyNRenA5i-QHo2Y9zByNMz7jbfmVAyvA_GkkbDXqzy6vNynnmuB331LOshZDlwBKYpxQ4YTIh8vlVMd4ZMi4disX-avNQvi2CUFQRwgBsEj4lqdoM7IYOKsGuKjXbSRXtcpeD9mWMt1dl-NoFx0R7oryUo_T31zjwrH-62a-nRfRMdT7EhaTRUJtnEV6MPvN7MNOQe-DPXTP0zYEtwjbD2p4d_8S0jX8PrAsQQ_2t7799BzFTBQQC8riWVtik-w3idTrzLU=w703-h937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9" y="1817879"/>
            <a:ext cx="3455821" cy="46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7712429" y="3456002"/>
            <a:ext cx="4406838" cy="32958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18" name="Picture 2" descr="https://lh3.googleusercontent.com/ADD_eOE6H4QdLlyQl4gouHbz8O184bNiI-OCpH5iQIfY8Nh6r3bMA2l55g9mWfrBMSp7fk9me46y4nly3I0HXqejOtbSWjOtl4kUwW3j1wNRxSu3RapvLm0IiEZ7Z3QFXFwpY7kEc9AZZTL5ZmmpsBnY6gwkEhcKKM4tkZapOfcnpWB3s4gawEADq7P7r-K4HQs1BgBO68NFvvHpM5Y5iqv2l_U3qNiIkRcUqzWFBIJ35XJOEklRHm3l1k9oXwawN3W-BE76KRc0HdNm2WljBhYIlcvg6dx92TcgXAo5WfH5lm6zhqaOhuyUAZKeVLv7WU5ohwsALp986IvzKhbdMOS5eMAyB6G74jjR9Lgptp-0Hc1-B2WkfGbQk_jtwPDWZpwh5OTefuhIogcoyeiCuKfHj8LkRwNDy5m4JsG0g47eb9E09mNriLdHx-6eHgSOBPaz9XbT5l-eYuhJ7XWDwsspSBLIeD7dy_VKh_5TEPeWYEGpRLOyh88vuCyurxai5yG3TzLyHbgO9_UhUvxST0wZ2ao90eOUFw8C6bgZrXbbbh14NRLDxL_FbWItedMVPhATRzfI8mermKYxbLb-EA2vAQyZqTByqYHd5W6E5F-DtC-cgH2j30GDoLjJYKJB8H6y4TR2vZrwx7o4Ao3bZh6XeWe3XPW2PfpuithvHIlp_ZJRn83kYg9Z1dDCg_k-EXaOLKv21M9r5krZDDWc1CVnpxD5icNdtOdvx8u-eRRGP2BomfZvSFfZMXI=w1250-h937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12" y="3571707"/>
            <a:ext cx="4153910" cy="311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4618183" y="712728"/>
            <a:ext cx="3859515" cy="50822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24" name="Picture 8" descr="https://lh3.googleusercontent.com/G3_3NK01CfphPNcDxEuwyN1cypjTS3173opq9YvDgBh3vpuEHOzn-SQC-gPUMntzZV8iQ8ZI0vuPATY2N5K3tl3HH2veZak_D640PDCwK4_PYUevKbzshwMz32ZQj5B-soizIQvZnAebQTL2Wy467_vRedDkFYOyDaviBQaB903qZC3Hc94Jkh_F9E-YroZs9ugqgzhLtsaVW98PRDMwwDgjp89sw3wLQulxsFUKOKOsg29m49CBSBto6CQBmxqHYQMd1-yVyPimlZ6j_HYZiVpPnD-0UzXi9UMKukwZH3w6hW_IwqazS44xO4S6fKWMeRNljVCYZjZSZRxIWp0QRiNM4WGpubJTIZDJnX1PKoeFx_XkQ2jsHlIr8yU42dhb2epbNlbif1vs6njka_JuQ-fVUHsk33t0dRRk2GQosXauYG4EoUfuQWLZqCRZbHPnJD7uukR2J8cwSK_PspxHpj3lndFIdYGWrrJP2UeXwn5oMHQcUBMolHFp2odlwS6gL2Vg6zLaohX9Rtm6iOIj4pIdIywnUuqJnYWFeVwkdVO7F1KCJUMu05M0KD6UnHcj9zeoTs-raaW-bZaZ5BkhXS3nRt3-oL9LPwxQr70FAdj8gd-Scx3FUKhQULfBfnAFE6_639yQe-G3AL68dfeXSiKP8w9gxE__cJ8b67xn1cAvpm8iHveaSxEuA4fjXFuR8mgr76E05Bjiz4uTEHIVQYFCBZWVrqzDFMnkPkasFnDlpeS8tI-Gg-0r5QI=w703-h937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13" y="796935"/>
            <a:ext cx="3663054" cy="48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ĺžnik 11"/>
          <p:cNvSpPr/>
          <p:nvPr/>
        </p:nvSpPr>
        <p:spPr>
          <a:xfrm>
            <a:off x="8289001" y="209672"/>
            <a:ext cx="3752230" cy="28831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767" y="382666"/>
            <a:ext cx="3495883" cy="25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145508" y="297353"/>
            <a:ext cx="4430220" cy="33238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42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19" y="359454"/>
            <a:ext cx="4250925" cy="31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1602708" y="3845964"/>
            <a:ext cx="5007642" cy="26977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379" y="3957473"/>
            <a:ext cx="4833614" cy="2510002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7067211" y="321715"/>
            <a:ext cx="4619963" cy="61457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46" name="Picture 6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96" y="449480"/>
            <a:ext cx="4445753" cy="59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9320" y="2905897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sk-SK" sz="6000" dirty="0"/>
              <a:t>Ďakujeme za pozornosť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18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Cestovanie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2591877"/>
            <a:ext cx="9601200" cy="3581400"/>
          </a:xfrm>
        </p:spPr>
        <p:txBody>
          <a:bodyPr/>
          <a:lstStyle/>
          <a:p>
            <a:r>
              <a:rPr lang="sk-SK" dirty="0" smtClean="0"/>
              <a:t>Cestovali sme </a:t>
            </a:r>
            <a:r>
              <a:rPr lang="sk-SK" dirty="0" err="1" smtClean="0"/>
              <a:t>minibusom</a:t>
            </a:r>
            <a:r>
              <a:rPr lang="sk-SK" dirty="0" smtClean="0"/>
              <a:t> v pondelok.</a:t>
            </a:r>
          </a:p>
          <a:p>
            <a:r>
              <a:rPr lang="sk-SK" dirty="0" smtClean="0"/>
              <a:t>Naspäť sme šli vlakom z Mníchova do Prahy a z Prahy do Spišskej.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7471719" y="148280"/>
            <a:ext cx="3912973" cy="28008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859" y="265623"/>
            <a:ext cx="3634028" cy="2486845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5662373" y="3707027"/>
            <a:ext cx="3912973" cy="27154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Nonline.sk - hnonline.sk - Ministerstvo vyhlasuje pseudosúťaže, ktoré  neprinášajú výsledky, tvrdí RegioJ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54" y="3858912"/>
            <a:ext cx="3616410" cy="24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7606805" y="436512"/>
            <a:ext cx="3943988" cy="27154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7161209" y="3686091"/>
            <a:ext cx="4686146" cy="27154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2635470" y="3538330"/>
            <a:ext cx="3912973" cy="27154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Ubytovanie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Mali sme samostatné izby.</a:t>
            </a:r>
          </a:p>
          <a:p>
            <a:r>
              <a:rPr lang="sk-SK" dirty="0" smtClean="0"/>
              <a:t>Raňajky</a:t>
            </a:r>
            <a:endParaRPr lang="sk-SK" dirty="0"/>
          </a:p>
        </p:txBody>
      </p:sp>
      <p:pic>
        <p:nvPicPr>
          <p:cNvPr id="2050" name="Picture 2" descr="Stahlgruber-Stiftung – Peck Daam Architek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03" y="3795798"/>
            <a:ext cx="4424357" cy="24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tahlgruber- Stift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6" name="Picture 8" descr="http://www.stahlgruber-stiftung.de/gallery/P1260878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15" y="3686091"/>
            <a:ext cx="3629882" cy="24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tahlgruber-stiftung.de/gallery/P1260895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58" y="547574"/>
            <a:ext cx="3739978" cy="24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– vyučovanie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Zoznámenie sa so študentmi a učiteľmi.</a:t>
            </a:r>
          </a:p>
          <a:p>
            <a:r>
              <a:rPr lang="sk-SK" dirty="0" smtClean="0"/>
              <a:t>Preberanie teórie a praxe.</a:t>
            </a:r>
          </a:p>
          <a:p>
            <a:r>
              <a:rPr lang="sk-SK" dirty="0" smtClean="0"/>
              <a:t>Zapájanie podľa schémy.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7672708" y="871128"/>
            <a:ext cx="3943988" cy="27154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 descr="Über uns - Berufsschule für Metall - Design - Mechatron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694" y="957672"/>
            <a:ext cx="3712091" cy="25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4044778" y="3682314"/>
            <a:ext cx="4462011" cy="2997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02" name="Picture 6" descr="https://lh3.googleusercontent.com/cWMnVwpxq62dGHBA5BN501nz7PRwPu9SpoA0pr4_cLUvKHJ9WdpiBKMNLOFn39wTyj1PhN9L9p77xEv6cML07ERaU8YuzLjyCHW3heRIZhwpuwE_DiuBKBugAtysVRoxUlO5qOciI_DkuwKtgx0Mq_H3VuWHh_DUyixR7v0-FatHtlBMM3poJXhew7f08h3__v806NttdYKvHiI2tuzvW5frLHmTvnVBQGeVxhN1bQ_4tT03iHfVMri46oAALaU2_rWcOhzUr9C8WVMnbGuyUEQB8TB-BldS9AoitZMbhZOMgAHx0DFZkxdU9a-yeSvR5oSqMUaSS_o_dUgHcZsNR9T3KDwUK2S1ZcrSiUrdXMDAR8ARTc0kV_Ol6rIxzCw3FEUAZknZaX6zplTRxYt2pbJVPVc3PyVWB3TgDIDgs8mv1D_34tRyL4zn_rgzMX7E6D9qXkU-T94YVk4UHVm9J_clxEfzY3GVYuDh30J0hVpdbb34AT1KmB74PciWqNcmCx6QHykOM-KVxOn0tSJWQAiSeX4zABsndrWZ-18mfgZooJtr9ynOnVl8rlV8ZUvk0IU7CBX4zzNMF9lpCbTu5SGExcqV7SNAy8pPaDYLDre6y3R1-PttlWHo7b2c9kOUkyTYoljVoDNSfnaqSxtSvB5m8cpjEKeKskXbMmamFPTTGJblRZDiWXaXs9dXUDdnTp8k8gjjBYjrxqnf-0SRCbVuTpxotDsg9-RyfKC9wHFgusDxfpQdcboawG0=w1250-h937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08" y="3771900"/>
            <a:ext cx="4254837" cy="282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Škola – </a:t>
            </a:r>
            <a:r>
              <a:rPr lang="sk-SK" dirty="0" smtClean="0"/>
              <a:t>vyučovanie teórie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Dostali sme 5 tém s otázkami.</a:t>
            </a:r>
          </a:p>
          <a:p>
            <a:r>
              <a:rPr lang="sk-SK" dirty="0" smtClean="0"/>
              <a:t>Učitelia nám všetko napred výborne vysvetlili.</a:t>
            </a:r>
          </a:p>
          <a:p>
            <a:r>
              <a:rPr lang="sk-SK" dirty="0" smtClean="0"/>
              <a:t>Potom sme vypĺňali papiere ktoré nám pripravili na tému.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8466768" y="1641388"/>
            <a:ext cx="3289169" cy="42260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828801" y="3657600"/>
            <a:ext cx="2471350" cy="30392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673" y="1761829"/>
            <a:ext cx="3054933" cy="394595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27" y="3768439"/>
            <a:ext cx="2263133" cy="2817566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5216170" y="3657600"/>
            <a:ext cx="2334578" cy="29919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20" y="3759098"/>
            <a:ext cx="2099732" cy="27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Škola – vyučovanie praxe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2028567"/>
            <a:ext cx="9601200" cy="3581400"/>
          </a:xfrm>
        </p:spPr>
        <p:txBody>
          <a:bodyPr/>
          <a:lstStyle/>
          <a:p>
            <a:r>
              <a:rPr lang="sk-SK" dirty="0" smtClean="0"/>
              <a:t>Po vyplnení </a:t>
            </a:r>
            <a:r>
              <a:rPr lang="sk-SK" dirty="0" smtClean="0"/>
              <a:t>teoretických úloh </a:t>
            </a:r>
            <a:r>
              <a:rPr lang="sk-SK" dirty="0" smtClean="0"/>
              <a:t>sme prešli na prax.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553443" y="2652069"/>
            <a:ext cx="5079465" cy="38089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" descr="https://lh3.googleusercontent.com/dVDwT0XSGndHo47eknV_kkxIOfKqWJL33tYbHgyvodpVd519Gm9w_MQravBtPNHSr2UNM73SG2mf0EGwy6yDeFeQbdREvftyITz6I78ERbNt_QMAxaFuecTiSDFPqTilOmomgDkF7OkXeJgN8JL0Z_YvDHZ4zgwBc0mOgMsbp9ZaWKnnYWXtO2X7CBWO9Ovlmaqn0GZTok8LPD-fbqFQGxCKRcZuoF4uu5HPw084I28Qmh0tzrgu6xVQ8Xj2hZRcVPTlXYEURFbortqIsh-l598v3Kieq51qxnEdOFt91Eq6ei1KpxCjO6Vzwx3foD5EOAye1KMB3FRAVWXnYqXjfGmXpSAPY6z4r6LHGagUeTHft1XKhcrj1_KI7uUcK00elslqV7yuLJTVA-7Au4wzAtXoAwLDPr9Itg6_QsArJTIXiSYjJw1_zzQtjY0KUJS2eid5QupFOTuhI5Tf-B1mG8pY7X2poKlbZ7yM1sw3aQT4vKo9SrdxtH-Mi4lRLyL5c3RCZfAJV8wDnIUWuwzCt6iJCCHHL2A93NFUxb4jd4jht8nOLZKq5DUsBEzep9cfxwCgmfN_eknvF-w0LxJ10vL6q-4nxP5-z_U-CgRuRGp_5NSeqEDogzcAh39LIx6qYERC0nrQs1lbkwtSez7qqY_g-5IwSlugJdoHIo0l9ZY9IrBr0Uo_M6E5rOvCxDOiE8RxyV9KI-fPEnnyGQ-cUbbmuyK5F4EExnam16N8Exes8_pXF872UwCtghM=w1250-h937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2" y="2773062"/>
            <a:ext cx="4772585" cy="35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6963033" y="2383824"/>
            <a:ext cx="5079465" cy="38089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" descr="https://lh3.googleusercontent.com/ixjendVoPoR0E4nW-8u39qyjulspODHET5XHzABKv58bbqvyLDCrFjLwGhgB8wc8gyzwj1DQioyEjpAZrTXvRR0hZHMArt3JL9MGPXCv_7qJhJsymMskUHakwug0S3Flh6jTlmCre_NnYpdmzCIafTIXlXowP-4EQ-ljDy9uCSShahkzimPedu0bMUa1M9j56jMaqyNW0sx-cQmkxbZihk3geKgI7fif5-mO-cmP1Sl0R4sI4yUXJQo3vpIXUltu0xSif6LmD5H7B_kBNqrdMmNnxogwWSoO2l_W0VkH1hyxkOnsZICzLdvbsIVSKRlUO6u6yhdOEiNFZI1LHEeJb6Ci7tL1xzd0Mfd2uw22Y2Fu5u2gibGShMjeWtVZhc83WoKxP4VJ2VHC4hB9q-XWBWuzR6dB8kSvQjglK7TKGMCjnNlQWG2F80StRZzo4MrrKp-hMflVJx8RmD-N7YsCrk9RYmcAnEO9eXCSbvE10JzkDa1Qb0SMEPzVShkzr-xAEWwr529ro_F1G_e13Vbe1t5byf9oMBjXLmZDbiY3UGlE9NY-i2T30zgFnK_jRdKtkDNzw5azsUbQXMrmootq40Yv-HLSoQ3DLQtJr0f9CaolApDHFQKN9iyYPjidmalLcl2kSA_D1rd-LnnC_SZWjGQPBZBWKO9uhqGu-qkUXAGo2mxsMTARdoQsk7mPUjfclb57isyKa9mX3gCW3vBxgfuCh5gIAX-yT-k_rgJYtPGFyZnvG_iG5Ae6vd4=w1250-h937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17" y="2498124"/>
            <a:ext cx="483875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3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Škola – vyučovanie praxe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521352" y="1600199"/>
            <a:ext cx="3879324" cy="51339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62" y="1725798"/>
            <a:ext cx="3658541" cy="487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5702222" y="1394254"/>
            <a:ext cx="6267356" cy="47676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https://lh3.googleusercontent.com/7WFQEJlTMGJdtSi9QH2yBRorz8qas8z9NXCCArJkjBCmtPeeDzGGdNgwyjzkT6IgqtHV-JX6CtwS6GibHt9tDAMoll18z4CidczyFvTIeQjmMdO1-sCo96oJFKnhw9M0F00Q4pM91uT16cAeKq3ulutmzKJg7GgCDZniLSEjiK24aCIZaEkBcf1DeM-3oT5Xe-Butioziuj_SS8SagaFUScytS8oq6vHZPNn1W5_WRBYboa1Qw3OmDOJlOtlwRVwKGy5csWlFvIWYxS-3-qkjGYQkajLnNzK2IuChej77ZFEeOel2hXC7OaveiOQ-Huk0Gu2Pm7w6JNxABws4817VI4WDuRc-Alhvf9tHWwheZmXmExbeprAxZoyia4Ugpl819lACPCh_kXf2mFqXc4tfHCrMTpV2-NwCzXPS7pNA0d-HnOw0Qm9Rh7Nnu2FvhY_dUeJ229N4y7E_rc0hT1IkMimmfuuLMxbaJUemyRFMgcDEX1TbNnCy7_FWzRCN006GExJ1ptTsCLlOL0t0H2enHzXFZ2Ja27biFyXyq907zEdknLwX4GQJ64vXzx0rcBesOeIzFvKWHX2geEjUOfoEgnfzWi7NDB-5c2wtdwa5etskjNFp-B6_3xWW-qlwhvKh-FNzLR86qMk3NauEiJOULSTs7FpmemK0_1yK-PoA8h-TSwIpBxl913mMSOJxe_JEfnY-hhqrxxZbo7pdUBMKFoJT16qddJCbAF53L1IkZnl_4qozmLiYxuSff8=w1250-h937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95" y="1519852"/>
            <a:ext cx="6075867" cy="45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8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Odovzdávanie certifikátov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249029" y="1466850"/>
            <a:ext cx="10533396" cy="51503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266" name="Picture 2" descr="https://lh3.googleusercontent.com/-zHmDq2a_xdB1KT0ahcu4E09cl3dqtMWE7r1Lov1WnzJpLV8pwqmHfj7aAbPQeb9u98AkWZkJn8SMvsG05uRmPxY2YPb8crHLbUkkp9MojpEPi4vWe7lazQuAOJ4OHzHkWYT7LNuZY_9jGcFbhvV5TksofSB2boFjiydUdemK9vAYrU3vozuHeJya2dqhayHeXXY1dfR7S4JBuChwweibplwQJQ2LmDTuqPZUIaWDlMozmyBjtgQMQwZZSPEesCx0Evos_3cxyxgLrIo_qQlfStjCnxqYQWGEfoDEWx2iLEFWz2OF5LhyiqBNvzkGSn201545-Pz3QK__FUdFnd-gZMxUmZfd4vLxDmnl9FGzqWRZFXqn77dJr297U_tCwk-98eMlUfw0ZF13f_D33HF-SZajO1IMf1hzRNq0czuVc2yd-w6M2OxLnj6OIQkXQohrQHrQNVKn6Zp7qPhm_EcoisLeJio7-y-GjVqjJR_40xr896QBcl8tIWpxML-we1CPWTLI6V_J1Lku6Y431EOGL_zS6Jf-ZknPO6dAqMn2elFcJdwAXutf7pWk3KPINPf8DMVKK2mE4u73Vsbe5qmriPJJEOtfssEUj3qP1aayDW8jsxq_Xre-5B6lT3J_6A05OeHhXwqkVBsslg0KVMtP_Yt6sGL3T-Qvr8jd-0LWS2A1DyGFERyZYaZB_1iLqf_DidoUlX4OdimCtGKBkIV3cHyi16luo3C_3cOt1ivjksMq51_vJTq_t-IoiHg=w1920-h934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18932"/>
            <a:ext cx="10273169" cy="48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Odovzdávanie certifikátov</a:t>
            </a:r>
          </a:p>
        </p:txBody>
      </p:sp>
      <p:sp>
        <p:nvSpPr>
          <p:cNvPr id="4" name="Obdĺžnik 3"/>
          <p:cNvSpPr/>
          <p:nvPr/>
        </p:nvSpPr>
        <p:spPr>
          <a:xfrm>
            <a:off x="2183026" y="1399806"/>
            <a:ext cx="3624649" cy="52310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53" y="1507524"/>
            <a:ext cx="3411055" cy="5012097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7265773" y="1383958"/>
            <a:ext cx="3814119" cy="53010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05" y="1507524"/>
            <a:ext cx="3612295" cy="5066428"/>
          </a:xfrm>
        </p:spPr>
      </p:pic>
    </p:spTree>
    <p:extLst>
      <p:ext uri="{BB962C8B-B14F-4D97-AF65-F5344CB8AC3E}">
        <p14:creationId xmlns:p14="http://schemas.microsoft.com/office/powerpoint/2010/main" val="140560434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TM10001105[[fn=Orezanie]]</Template>
  <TotalTime>144</TotalTime>
  <Words>152</Words>
  <Application>Microsoft Office PowerPoint</Application>
  <PresentationFormat>Širokouhlá</PresentationFormat>
  <Paragraphs>30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7" baseType="lpstr">
      <vt:lpstr>Franklin Gothic Book</vt:lpstr>
      <vt:lpstr>Crop</vt:lpstr>
      <vt:lpstr>AEDE MODUL - mníchov</vt:lpstr>
      <vt:lpstr>Cestovanie</vt:lpstr>
      <vt:lpstr>Ubytovanie</vt:lpstr>
      <vt:lpstr>Škola – vyučovanie</vt:lpstr>
      <vt:lpstr>Škola – vyučovanie teórie</vt:lpstr>
      <vt:lpstr>Škola – vyučovanie praxe</vt:lpstr>
      <vt:lpstr>Škola – vyučovanie praxe</vt:lpstr>
      <vt:lpstr>Odovzdávanie certifikátov</vt:lpstr>
      <vt:lpstr>Odovzdávanie certifikátov</vt:lpstr>
      <vt:lpstr>Exkurzia vo firme SUSS MicroTec Solutions</vt:lpstr>
      <vt:lpstr>Exkurzia vo firme Cohu</vt:lpstr>
      <vt:lpstr>Deutsches Museum</vt:lpstr>
      <vt:lpstr>BMW Welt</vt:lpstr>
      <vt:lpstr>Prezentácia programu PowerPoint</vt:lpstr>
      <vt:lpstr>Ďakujeme za pozornosť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Ugugaga.com</dc:title>
  <dc:creator>Peter Urban</dc:creator>
  <cp:lastModifiedBy>Peter Urban</cp:lastModifiedBy>
  <cp:revision>29</cp:revision>
  <dcterms:created xsi:type="dcterms:W3CDTF">2022-06-18T18:47:03Z</dcterms:created>
  <dcterms:modified xsi:type="dcterms:W3CDTF">2022-06-26T11:51:50Z</dcterms:modified>
</cp:coreProperties>
</file>