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sldIdLst>
    <p:sldId id="256" r:id="rId2"/>
    <p:sldId id="257" r:id="rId3"/>
    <p:sldId id="262" r:id="rId4"/>
    <p:sldId id="258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1DA87A-2EF5-4A99-A6F7-B4EB1B46EB40}" v="32" dt="2020-12-02T15:05:38.744"/>
    <p1510:client id="{3C586CED-A440-3EAF-1EA3-4F1CC9774D5C}" v="122" dt="2020-12-02T15:34:28.005"/>
    <p1510:client id="{44593239-E656-36D1-9E6C-CAEC8EB14863}" v="535" dt="2020-12-09T15:52:06.294"/>
    <p1510:client id="{7038353A-2CDA-AD66-F3ED-D7991FD9C3AF}" v="452" dt="2020-12-09T15:55:55.385"/>
    <p1510:client id="{79D10657-A8E1-4FC1-8B7A-7EC914AE9207}" v="696" dt="2020-12-09T15:41:37.579"/>
    <p1510:client id="{816F4365-FB45-694C-E39E-85C22D6A6A0D}" v="18" dt="2020-12-02T15:12:15.417"/>
    <p1510:client id="{9412B926-05A9-5833-6F89-38C8D5A99041}" v="2232" dt="2020-12-02T15:43:10.555"/>
    <p1510:client id="{95BA8E4D-BCB9-499D-9C3A-B107CDF1E8FF}" v="1" dt="2020-12-02T15:35:10.944"/>
    <p1510:client id="{9B363CE7-7605-63B8-A72F-42A0BE99220E}" v="268" dt="2020-12-02T15:45:40.844"/>
    <p1510:client id="{A37AA8B4-F7B6-877B-F8FD-83FE30599FE8}" v="152" dt="2020-12-11T12:18:50.516"/>
    <p1510:client id="{B1AE9F30-5769-E7BD-51A8-64803FE59892}" v="302" dt="2020-12-02T15:41:13.230"/>
    <p1510:client id="{BA0250C9-37DB-0BA0-6679-1C89A7F6F1E2}" v="163" dt="2020-12-11T12:21:44.250"/>
    <p1510:client id="{BC079E4D-282E-D346-4AB4-5F780712B958}" v="41" dt="2020-12-17T11:27:27.035"/>
    <p1510:client id="{D5F9BCBA-7AF4-4F66-8AA5-1F78A8247B15}" v="40" dt="2020-12-09T15:14:43.801"/>
    <p1510:client id="{E667CF3F-26B1-A273-FF96-5D5C7276EB5D}" v="64" dt="2020-12-09T15:55:08.487"/>
    <p1510:client id="{FDE4825F-22F1-7EAC-5FEC-276617375EAD}" v="578" dt="2020-12-09T15:44:18.5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4E6100-00FE-47C2-9A09-DE9DB8473E4F}" type="doc">
      <dgm:prSet loTypeId="urn:microsoft.com/office/officeart/2005/8/layout/orgChart1" loCatId="hierarchy" qsTypeId="urn:microsoft.com/office/officeart/2005/8/quickstyle/3d5" qsCatId="3D" csTypeId="urn:microsoft.com/office/officeart/2005/8/colors/accent0_2" csCatId="mainScheme" phldr="1"/>
      <dgm:spPr/>
    </dgm:pt>
    <dgm:pt modelId="{A193CB37-0B1F-43B6-97DA-48D040510F5C}">
      <dgm:prSet phldrT="[Text]" phldr="0"/>
      <dgm:spPr/>
      <dgm:t>
        <a:bodyPr/>
        <a:lstStyle/>
        <a:p>
          <a:pPr rtl="0"/>
          <a:r>
            <a:rPr lang="en-US">
              <a:latin typeface="The Hand Extrablack"/>
            </a:rPr>
            <a:t> 6+</a:t>
          </a:r>
          <a:endParaRPr lang="en-US"/>
        </a:p>
      </dgm:t>
    </dgm:pt>
    <dgm:pt modelId="{F785C087-5DCC-42B9-873C-6137DEA245E8}" type="parTrans" cxnId="{52FB92FC-6DE5-45EE-8DB1-8340AE01159D}">
      <dgm:prSet/>
      <dgm:spPr/>
    </dgm:pt>
    <dgm:pt modelId="{ADEF5672-9B54-4EFF-A21B-9B4D034338A5}" type="sibTrans" cxnId="{52FB92FC-6DE5-45EE-8DB1-8340AE01159D}">
      <dgm:prSet/>
      <dgm:spPr/>
    </dgm:pt>
    <dgm:pt modelId="{C3625F32-2D46-488C-ADFF-82A44E7AAD94}">
      <dgm:prSet phldrT="[Text]" phldr="0"/>
      <dgm:spPr/>
      <dgm:t>
        <a:bodyPr/>
        <a:lstStyle/>
        <a:p>
          <a:pPr rtl="0"/>
          <a:r>
            <a:rPr lang="en-US">
              <a:latin typeface="The Hand Extrablack"/>
            </a:rPr>
            <a:t> 5-</a:t>
          </a:r>
          <a:endParaRPr lang="en-US"/>
        </a:p>
      </dgm:t>
    </dgm:pt>
    <dgm:pt modelId="{FE6EDD49-EF10-457C-ADDC-4B774EB16B23}" type="parTrans" cxnId="{AA6ACEBE-72CB-44D1-80F8-64E019481E38}">
      <dgm:prSet/>
      <dgm:spPr/>
    </dgm:pt>
    <dgm:pt modelId="{1754B5E1-FA86-48D2-B5BD-3BA445D7F24D}" type="sibTrans" cxnId="{AA6ACEBE-72CB-44D1-80F8-64E019481E38}">
      <dgm:prSet/>
      <dgm:spPr/>
    </dgm:pt>
    <dgm:pt modelId="{01D89E15-6C49-4E4A-A89E-EDA1D8E24C40}">
      <dgm:prSet phldrT="[Text]" phldr="0"/>
      <dgm:spPr/>
      <dgm:t>
        <a:bodyPr/>
        <a:lstStyle/>
        <a:p>
          <a:r>
            <a:rPr lang="en-US">
              <a:latin typeface="The Hand Extrablack"/>
            </a:rPr>
            <a:t>6</a:t>
          </a:r>
          <a:endParaRPr lang="en-US"/>
        </a:p>
      </dgm:t>
    </dgm:pt>
    <dgm:pt modelId="{A213A179-2A92-4EB3-9857-23657604B436}" type="parTrans" cxnId="{39DF95E3-E8ED-4926-B69F-2CB61E4B1FDA}">
      <dgm:prSet/>
      <dgm:spPr/>
    </dgm:pt>
    <dgm:pt modelId="{409AD19B-3F17-4A44-BD4E-BCB5F1D5A01D}" type="sibTrans" cxnId="{39DF95E3-E8ED-4926-B69F-2CB61E4B1FDA}">
      <dgm:prSet/>
      <dgm:spPr/>
    </dgm:pt>
    <dgm:pt modelId="{074A7A01-953B-4006-86EA-071700015332}" type="pres">
      <dgm:prSet presAssocID="{2B4E6100-00FE-47C2-9A09-DE9DB8473E4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05B41C3-941A-4B35-BD8D-688FCCA1CD48}" type="pres">
      <dgm:prSet presAssocID="{A193CB37-0B1F-43B6-97DA-48D040510F5C}" presName="hierRoot1" presStyleCnt="0">
        <dgm:presLayoutVars>
          <dgm:hierBranch val="init"/>
        </dgm:presLayoutVars>
      </dgm:prSet>
      <dgm:spPr/>
    </dgm:pt>
    <dgm:pt modelId="{D710BDAA-AA22-4DCF-8CBD-0677BF8D811F}" type="pres">
      <dgm:prSet presAssocID="{A193CB37-0B1F-43B6-97DA-48D040510F5C}" presName="rootComposite1" presStyleCnt="0"/>
      <dgm:spPr/>
    </dgm:pt>
    <dgm:pt modelId="{13783CA4-73DC-4F46-9353-08A05AD96C96}" type="pres">
      <dgm:prSet presAssocID="{A193CB37-0B1F-43B6-97DA-48D040510F5C}" presName="rootText1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02911275-8401-4CB5-988A-E5278549D5E5}" type="pres">
      <dgm:prSet presAssocID="{A193CB37-0B1F-43B6-97DA-48D040510F5C}" presName="rootConnector1" presStyleLbl="node1" presStyleIdx="0" presStyleCnt="0"/>
      <dgm:spPr/>
      <dgm:t>
        <a:bodyPr/>
        <a:lstStyle/>
        <a:p>
          <a:endParaRPr lang="pl-PL"/>
        </a:p>
      </dgm:t>
    </dgm:pt>
    <dgm:pt modelId="{7014F945-5DAF-4AAA-A938-CF6A13C3750A}" type="pres">
      <dgm:prSet presAssocID="{A193CB37-0B1F-43B6-97DA-48D040510F5C}" presName="hierChild2" presStyleCnt="0"/>
      <dgm:spPr/>
    </dgm:pt>
    <dgm:pt modelId="{7679F97B-93DE-44B5-A7B5-F9F3CD61BACE}" type="pres">
      <dgm:prSet presAssocID="{A193CB37-0B1F-43B6-97DA-48D040510F5C}" presName="hierChild3" presStyleCnt="0"/>
      <dgm:spPr/>
    </dgm:pt>
    <dgm:pt modelId="{9800F11B-02EC-468F-BE22-5E2DCB3F8176}" type="pres">
      <dgm:prSet presAssocID="{C3625F32-2D46-488C-ADFF-82A44E7AAD94}" presName="hierRoot1" presStyleCnt="0">
        <dgm:presLayoutVars>
          <dgm:hierBranch val="init"/>
        </dgm:presLayoutVars>
      </dgm:prSet>
      <dgm:spPr/>
    </dgm:pt>
    <dgm:pt modelId="{9EEF01F7-C11C-4E4B-9CBB-70403FDBA4FA}" type="pres">
      <dgm:prSet presAssocID="{C3625F32-2D46-488C-ADFF-82A44E7AAD94}" presName="rootComposite1" presStyleCnt="0"/>
      <dgm:spPr/>
    </dgm:pt>
    <dgm:pt modelId="{9F66A991-59CB-4164-A7E6-9472C3A099F3}" type="pres">
      <dgm:prSet presAssocID="{C3625F32-2D46-488C-ADFF-82A44E7AAD94}" presName="rootText1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BFF1448-DF58-423A-BE22-B67BC6A6EE1C}" type="pres">
      <dgm:prSet presAssocID="{C3625F32-2D46-488C-ADFF-82A44E7AAD94}" presName="rootConnector1" presStyleLbl="node1" presStyleIdx="0" presStyleCnt="0"/>
      <dgm:spPr/>
      <dgm:t>
        <a:bodyPr/>
        <a:lstStyle/>
        <a:p>
          <a:endParaRPr lang="pl-PL"/>
        </a:p>
      </dgm:t>
    </dgm:pt>
    <dgm:pt modelId="{4B9D5E42-A87F-4408-9F61-1E475C2372D6}" type="pres">
      <dgm:prSet presAssocID="{C3625F32-2D46-488C-ADFF-82A44E7AAD94}" presName="hierChild2" presStyleCnt="0"/>
      <dgm:spPr/>
    </dgm:pt>
    <dgm:pt modelId="{1442231B-E966-42CF-8C80-260744FC45C9}" type="pres">
      <dgm:prSet presAssocID="{C3625F32-2D46-488C-ADFF-82A44E7AAD94}" presName="hierChild3" presStyleCnt="0"/>
      <dgm:spPr/>
    </dgm:pt>
    <dgm:pt modelId="{5816C61D-3D16-4F7C-A0F3-C30BD43F8AF2}" type="pres">
      <dgm:prSet presAssocID="{01D89E15-6C49-4E4A-A89E-EDA1D8E24C40}" presName="hierRoot1" presStyleCnt="0">
        <dgm:presLayoutVars>
          <dgm:hierBranch val="init"/>
        </dgm:presLayoutVars>
      </dgm:prSet>
      <dgm:spPr/>
    </dgm:pt>
    <dgm:pt modelId="{997820AE-B0E1-490C-A15E-7C9E2B212725}" type="pres">
      <dgm:prSet presAssocID="{01D89E15-6C49-4E4A-A89E-EDA1D8E24C40}" presName="rootComposite1" presStyleCnt="0"/>
      <dgm:spPr/>
    </dgm:pt>
    <dgm:pt modelId="{90D972E3-D21D-4563-83C5-65B755567FF9}" type="pres">
      <dgm:prSet presAssocID="{01D89E15-6C49-4E4A-A89E-EDA1D8E24C40}" presName="rootText1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B51BE2D-9BE5-480A-8F78-D4F12EB1945F}" type="pres">
      <dgm:prSet presAssocID="{01D89E15-6C49-4E4A-A89E-EDA1D8E24C40}" presName="rootConnector1" presStyleLbl="node1" presStyleIdx="0" presStyleCnt="0"/>
      <dgm:spPr/>
      <dgm:t>
        <a:bodyPr/>
        <a:lstStyle/>
        <a:p>
          <a:endParaRPr lang="pl-PL"/>
        </a:p>
      </dgm:t>
    </dgm:pt>
    <dgm:pt modelId="{2F2E009A-000C-45FC-9F7F-A2BA232B9D13}" type="pres">
      <dgm:prSet presAssocID="{01D89E15-6C49-4E4A-A89E-EDA1D8E24C40}" presName="hierChild2" presStyleCnt="0"/>
      <dgm:spPr/>
    </dgm:pt>
    <dgm:pt modelId="{6825DF50-1947-4594-A34A-B5D956D47399}" type="pres">
      <dgm:prSet presAssocID="{01D89E15-6C49-4E4A-A89E-EDA1D8E24C40}" presName="hierChild3" presStyleCnt="0"/>
      <dgm:spPr/>
    </dgm:pt>
  </dgm:ptLst>
  <dgm:cxnLst>
    <dgm:cxn modelId="{DFE21EA6-7594-47CB-A4B2-F88194CF081B}" type="presOf" srcId="{01D89E15-6C49-4E4A-A89E-EDA1D8E24C40}" destId="{90D972E3-D21D-4563-83C5-65B755567FF9}" srcOrd="0" destOrd="0" presId="urn:microsoft.com/office/officeart/2005/8/layout/orgChart1"/>
    <dgm:cxn modelId="{7CC746A6-EBF5-4CAE-B491-1E77202E6F60}" type="presOf" srcId="{2B4E6100-00FE-47C2-9A09-DE9DB8473E4F}" destId="{074A7A01-953B-4006-86EA-071700015332}" srcOrd="0" destOrd="0" presId="urn:microsoft.com/office/officeart/2005/8/layout/orgChart1"/>
    <dgm:cxn modelId="{AA6ACEBE-72CB-44D1-80F8-64E019481E38}" srcId="{2B4E6100-00FE-47C2-9A09-DE9DB8473E4F}" destId="{C3625F32-2D46-488C-ADFF-82A44E7AAD94}" srcOrd="1" destOrd="0" parTransId="{FE6EDD49-EF10-457C-ADDC-4B774EB16B23}" sibTransId="{1754B5E1-FA86-48D2-B5BD-3BA445D7F24D}"/>
    <dgm:cxn modelId="{8EB2DE8F-2A6C-4C44-B2E4-40736D49AD37}" type="presOf" srcId="{C3625F32-2D46-488C-ADFF-82A44E7AAD94}" destId="{9F66A991-59CB-4164-A7E6-9472C3A099F3}" srcOrd="0" destOrd="0" presId="urn:microsoft.com/office/officeart/2005/8/layout/orgChart1"/>
    <dgm:cxn modelId="{52FB92FC-6DE5-45EE-8DB1-8340AE01159D}" srcId="{2B4E6100-00FE-47C2-9A09-DE9DB8473E4F}" destId="{A193CB37-0B1F-43B6-97DA-48D040510F5C}" srcOrd="0" destOrd="0" parTransId="{F785C087-5DCC-42B9-873C-6137DEA245E8}" sibTransId="{ADEF5672-9B54-4EFF-A21B-9B4D034338A5}"/>
    <dgm:cxn modelId="{5564D9FA-70E3-44C2-B178-437560019227}" type="presOf" srcId="{A193CB37-0B1F-43B6-97DA-48D040510F5C}" destId="{02911275-8401-4CB5-988A-E5278549D5E5}" srcOrd="1" destOrd="0" presId="urn:microsoft.com/office/officeart/2005/8/layout/orgChart1"/>
    <dgm:cxn modelId="{6EA46763-DC9E-4C19-8CD7-718CEFC20E16}" type="presOf" srcId="{C3625F32-2D46-488C-ADFF-82A44E7AAD94}" destId="{7BFF1448-DF58-423A-BE22-B67BC6A6EE1C}" srcOrd="1" destOrd="0" presId="urn:microsoft.com/office/officeart/2005/8/layout/orgChart1"/>
    <dgm:cxn modelId="{39DF95E3-E8ED-4926-B69F-2CB61E4B1FDA}" srcId="{2B4E6100-00FE-47C2-9A09-DE9DB8473E4F}" destId="{01D89E15-6C49-4E4A-A89E-EDA1D8E24C40}" srcOrd="2" destOrd="0" parTransId="{A213A179-2A92-4EB3-9857-23657604B436}" sibTransId="{409AD19B-3F17-4A44-BD4E-BCB5F1D5A01D}"/>
    <dgm:cxn modelId="{1CE14AB6-DF34-4540-9E89-947E9144C100}" type="presOf" srcId="{A193CB37-0B1F-43B6-97DA-48D040510F5C}" destId="{13783CA4-73DC-4F46-9353-08A05AD96C96}" srcOrd="0" destOrd="0" presId="urn:microsoft.com/office/officeart/2005/8/layout/orgChart1"/>
    <dgm:cxn modelId="{7474A3D4-CB9C-4916-B0FF-EC4CCF7E1374}" type="presOf" srcId="{01D89E15-6C49-4E4A-A89E-EDA1D8E24C40}" destId="{AB51BE2D-9BE5-480A-8F78-D4F12EB1945F}" srcOrd="1" destOrd="0" presId="urn:microsoft.com/office/officeart/2005/8/layout/orgChart1"/>
    <dgm:cxn modelId="{5C3F6122-D350-426E-B55E-A89451DB5174}" type="presParOf" srcId="{074A7A01-953B-4006-86EA-071700015332}" destId="{105B41C3-941A-4B35-BD8D-688FCCA1CD48}" srcOrd="0" destOrd="0" presId="urn:microsoft.com/office/officeart/2005/8/layout/orgChart1"/>
    <dgm:cxn modelId="{0A533AAA-4865-4825-BEFD-A45E8B0CDEF2}" type="presParOf" srcId="{105B41C3-941A-4B35-BD8D-688FCCA1CD48}" destId="{D710BDAA-AA22-4DCF-8CBD-0677BF8D811F}" srcOrd="0" destOrd="0" presId="urn:microsoft.com/office/officeart/2005/8/layout/orgChart1"/>
    <dgm:cxn modelId="{420B753F-1BD0-468D-BC3B-12040912BEF9}" type="presParOf" srcId="{D710BDAA-AA22-4DCF-8CBD-0677BF8D811F}" destId="{13783CA4-73DC-4F46-9353-08A05AD96C96}" srcOrd="0" destOrd="0" presId="urn:microsoft.com/office/officeart/2005/8/layout/orgChart1"/>
    <dgm:cxn modelId="{A19BAD3A-CA24-4100-8C4C-40C35BB35DCC}" type="presParOf" srcId="{D710BDAA-AA22-4DCF-8CBD-0677BF8D811F}" destId="{02911275-8401-4CB5-988A-E5278549D5E5}" srcOrd="1" destOrd="0" presId="urn:microsoft.com/office/officeart/2005/8/layout/orgChart1"/>
    <dgm:cxn modelId="{0605D357-5C73-439C-86E8-59665A0133D1}" type="presParOf" srcId="{105B41C3-941A-4B35-BD8D-688FCCA1CD48}" destId="{7014F945-5DAF-4AAA-A938-CF6A13C3750A}" srcOrd="1" destOrd="0" presId="urn:microsoft.com/office/officeart/2005/8/layout/orgChart1"/>
    <dgm:cxn modelId="{C40E6054-2789-4EE5-991F-26A9EFF25C98}" type="presParOf" srcId="{105B41C3-941A-4B35-BD8D-688FCCA1CD48}" destId="{7679F97B-93DE-44B5-A7B5-F9F3CD61BACE}" srcOrd="2" destOrd="0" presId="urn:microsoft.com/office/officeart/2005/8/layout/orgChart1"/>
    <dgm:cxn modelId="{CCCB1197-32FC-4DCF-8523-C38F189D8E64}" type="presParOf" srcId="{074A7A01-953B-4006-86EA-071700015332}" destId="{9800F11B-02EC-468F-BE22-5E2DCB3F8176}" srcOrd="1" destOrd="0" presId="urn:microsoft.com/office/officeart/2005/8/layout/orgChart1"/>
    <dgm:cxn modelId="{761971E2-06CE-4479-B238-C71DAF6924F1}" type="presParOf" srcId="{9800F11B-02EC-468F-BE22-5E2DCB3F8176}" destId="{9EEF01F7-C11C-4E4B-9CBB-70403FDBA4FA}" srcOrd="0" destOrd="0" presId="urn:microsoft.com/office/officeart/2005/8/layout/orgChart1"/>
    <dgm:cxn modelId="{8DCE2F90-5709-4886-84A6-A2D3659E8EB4}" type="presParOf" srcId="{9EEF01F7-C11C-4E4B-9CBB-70403FDBA4FA}" destId="{9F66A991-59CB-4164-A7E6-9472C3A099F3}" srcOrd="0" destOrd="0" presId="urn:microsoft.com/office/officeart/2005/8/layout/orgChart1"/>
    <dgm:cxn modelId="{CFD4C97B-6C59-498A-92D9-51BBBF4E213E}" type="presParOf" srcId="{9EEF01F7-C11C-4E4B-9CBB-70403FDBA4FA}" destId="{7BFF1448-DF58-423A-BE22-B67BC6A6EE1C}" srcOrd="1" destOrd="0" presId="urn:microsoft.com/office/officeart/2005/8/layout/orgChart1"/>
    <dgm:cxn modelId="{32BE63D2-24A1-4D06-8EAC-0049AA482349}" type="presParOf" srcId="{9800F11B-02EC-468F-BE22-5E2DCB3F8176}" destId="{4B9D5E42-A87F-4408-9F61-1E475C2372D6}" srcOrd="1" destOrd="0" presId="urn:microsoft.com/office/officeart/2005/8/layout/orgChart1"/>
    <dgm:cxn modelId="{BF3E1193-2E23-4DD0-9448-BED1AA0F65DB}" type="presParOf" srcId="{9800F11B-02EC-468F-BE22-5E2DCB3F8176}" destId="{1442231B-E966-42CF-8C80-260744FC45C9}" srcOrd="2" destOrd="0" presId="urn:microsoft.com/office/officeart/2005/8/layout/orgChart1"/>
    <dgm:cxn modelId="{8EA0F5E1-5645-4B42-B63F-BF2BF868FD16}" type="presParOf" srcId="{074A7A01-953B-4006-86EA-071700015332}" destId="{5816C61D-3D16-4F7C-A0F3-C30BD43F8AF2}" srcOrd="2" destOrd="0" presId="urn:microsoft.com/office/officeart/2005/8/layout/orgChart1"/>
    <dgm:cxn modelId="{6D96B982-156B-4E35-8656-5A5525D703D1}" type="presParOf" srcId="{5816C61D-3D16-4F7C-A0F3-C30BD43F8AF2}" destId="{997820AE-B0E1-490C-A15E-7C9E2B212725}" srcOrd="0" destOrd="0" presId="urn:microsoft.com/office/officeart/2005/8/layout/orgChart1"/>
    <dgm:cxn modelId="{A4CC820C-307D-49A8-8D7B-60EF2F3268A7}" type="presParOf" srcId="{997820AE-B0E1-490C-A15E-7C9E2B212725}" destId="{90D972E3-D21D-4563-83C5-65B755567FF9}" srcOrd="0" destOrd="0" presId="urn:microsoft.com/office/officeart/2005/8/layout/orgChart1"/>
    <dgm:cxn modelId="{4DBB9FCC-7318-48CB-B679-6F94D8FD212C}" type="presParOf" srcId="{997820AE-B0E1-490C-A15E-7C9E2B212725}" destId="{AB51BE2D-9BE5-480A-8F78-D4F12EB1945F}" srcOrd="1" destOrd="0" presId="urn:microsoft.com/office/officeart/2005/8/layout/orgChart1"/>
    <dgm:cxn modelId="{32FF0D94-AC13-4BD0-84D5-84005B1B7FBA}" type="presParOf" srcId="{5816C61D-3D16-4F7C-A0F3-C30BD43F8AF2}" destId="{2F2E009A-000C-45FC-9F7F-A2BA232B9D13}" srcOrd="1" destOrd="0" presId="urn:microsoft.com/office/officeart/2005/8/layout/orgChart1"/>
    <dgm:cxn modelId="{9C639957-6AF0-45C7-8C6A-1A9112260DB9}" type="presParOf" srcId="{5816C61D-3D16-4F7C-A0F3-C30BD43F8AF2}" destId="{6825DF50-1947-4594-A34A-B5D956D4739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cap="all" spc="-1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Friday, December 18,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18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Friday, December 18,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02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Friday, December 18,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69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Friday, December 18,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47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Friday, December 18,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3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Friday, December 18,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7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Friday, December 18,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0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Friday, December 18,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06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Friday, December 18,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5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Friday, December 18,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6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Friday, December 18,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53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Friday, December 18,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705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09" r:id="rId6"/>
    <p:sldLayoutId id="2147483905" r:id="rId7"/>
    <p:sldLayoutId id="2147483906" r:id="rId8"/>
    <p:sldLayoutId id="2147483907" r:id="rId9"/>
    <p:sldLayoutId id="2147483908" r:id="rId10"/>
    <p:sldLayoutId id="2147483910" r:id="rId11"/>
  </p:sldLayoutIdLst>
  <p:hf sldNum="0" hdr="0" ftr="0" dt="0"/>
  <p:txStyles>
    <p:titleStyle>
      <a:lvl1pPr algn="l" defTabSz="914400" rtl="0" eaLnBrk="1" latinLnBrk="0" hangingPunct="1">
        <a:lnSpc>
          <a:spcPct val="88000"/>
        </a:lnSpc>
        <a:spcBef>
          <a:spcPct val="0"/>
        </a:spcBef>
        <a:buNone/>
        <a:defRPr sz="4400" kern="1200" cap="none" spc="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sv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xmlns="" id="{11F4D251-B7D8-402D-950A-F9D15396E9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80000" y="728663"/>
            <a:ext cx="5015638" cy="2795737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Mieczysław </a:t>
            </a:r>
            <a:r>
              <a:rPr lang="pl-PL" dirty="0" err="1">
                <a:cs typeface="Calibri Light"/>
              </a:rPr>
              <a:t>Wolfke</a:t>
            </a:r>
            <a:r>
              <a:rPr lang="pl-PL" dirty="0">
                <a:cs typeface="Calibri Light"/>
              </a:rPr>
              <a:t>  </a:t>
            </a:r>
            <a:r>
              <a:rPr lang="pl-PL" dirty="0" smtClean="0">
                <a:cs typeface="Calibri Light"/>
              </a:rPr>
              <a:t/>
            </a:r>
            <a:br>
              <a:rPr lang="pl-PL" dirty="0" smtClean="0">
                <a:cs typeface="Calibri Light"/>
              </a:rPr>
            </a:br>
            <a:r>
              <a:rPr lang="pl-PL" dirty="0" smtClean="0">
                <a:cs typeface="Calibri Light"/>
              </a:rPr>
              <a:t>życiorys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480000" y="3830399"/>
            <a:ext cx="5015638" cy="2298938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r>
              <a:rPr lang="pl-PL">
                <a:solidFill>
                  <a:srgbClr val="FFFFFF"/>
                </a:solidFill>
              </a:rPr>
              <a:t>Michalina Szymczyk</a:t>
            </a:r>
          </a:p>
          <a:p>
            <a:r>
              <a:rPr lang="pl-PL">
                <a:solidFill>
                  <a:srgbClr val="FFFFFF"/>
                </a:solidFill>
              </a:rPr>
              <a:t>Zuzanna Zając</a:t>
            </a:r>
          </a:p>
          <a:p>
            <a:r>
              <a:rPr lang="pl-PL">
                <a:solidFill>
                  <a:srgbClr val="FFFFFF"/>
                </a:solidFill>
              </a:rPr>
              <a:t>Dominika Politowska</a:t>
            </a:r>
          </a:p>
          <a:p>
            <a:r>
              <a:rPr lang="pl-PL">
                <a:solidFill>
                  <a:srgbClr val="FFFFFF"/>
                </a:solidFill>
              </a:rPr>
              <a:t>Zuzanna Sitek</a:t>
            </a:r>
            <a:endParaRPr lang="pl-PL" err="1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xmlns="" id="{4A2A056C-2647-40CD-9770-D64C563A87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47" r="6645" b="2"/>
          <a:stretch/>
        </p:blipFill>
        <p:spPr>
          <a:xfrm>
            <a:off x="1" y="10"/>
            <a:ext cx="5662934" cy="6857990"/>
          </a:xfrm>
          <a:custGeom>
            <a:avLst/>
            <a:gdLst/>
            <a:ahLst/>
            <a:cxnLst/>
            <a:rect l="l" t="t" r="r" b="b"/>
            <a:pathLst>
              <a:path w="5662934" h="6858000">
                <a:moveTo>
                  <a:pt x="0" y="0"/>
                </a:moveTo>
                <a:lnTo>
                  <a:pt x="5064602" y="0"/>
                </a:lnTo>
                <a:lnTo>
                  <a:pt x="4889880" y="279455"/>
                </a:lnTo>
                <a:cubicBezTo>
                  <a:pt x="4472355" y="1021447"/>
                  <a:pt x="4263593" y="1948936"/>
                  <a:pt x="4263593" y="3061922"/>
                </a:cubicBezTo>
                <a:cubicBezTo>
                  <a:pt x="4263593" y="3516203"/>
                  <a:pt x="4324186" y="3970483"/>
                  <a:pt x="4445372" y="4515619"/>
                </a:cubicBezTo>
                <a:cubicBezTo>
                  <a:pt x="4596855" y="5030470"/>
                  <a:pt x="4748338" y="5515036"/>
                  <a:pt x="4990710" y="5969316"/>
                </a:cubicBezTo>
                <a:cubicBezTo>
                  <a:pt x="5172489" y="6275955"/>
                  <a:pt x="5371310" y="6544265"/>
                  <a:pt x="5583977" y="6777438"/>
                </a:cubicBezTo>
                <a:lnTo>
                  <a:pt x="566293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3" name="Freeform 10">
            <a:extLst>
              <a:ext uri="{FF2B5EF4-FFF2-40B4-BE49-F238E27FC236}">
                <a16:creationId xmlns:a16="http://schemas.microsoft.com/office/drawing/2014/main" xmlns="" id="{E67870A8-BE17-461C-AD58-035AD7FA0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rot="7291575">
            <a:off x="3479502" y="491434"/>
            <a:ext cx="2397877" cy="2244442"/>
          </a:xfrm>
          <a:custGeom>
            <a:avLst/>
            <a:gdLst>
              <a:gd name="T0" fmla="*/ 43 w 250"/>
              <a:gd name="T1" fmla="*/ 167 h 234"/>
              <a:gd name="T2" fmla="*/ 70 w 250"/>
              <a:gd name="T3" fmla="*/ 133 h 234"/>
              <a:gd name="T4" fmla="*/ 48 w 250"/>
              <a:gd name="T5" fmla="*/ 134 h 234"/>
              <a:gd name="T6" fmla="*/ 19 w 250"/>
              <a:gd name="T7" fmla="*/ 130 h 234"/>
              <a:gd name="T8" fmla="*/ 6 w 250"/>
              <a:gd name="T9" fmla="*/ 123 h 234"/>
              <a:gd name="T10" fmla="*/ 1 w 250"/>
              <a:gd name="T11" fmla="*/ 103 h 234"/>
              <a:gd name="T12" fmla="*/ 11 w 250"/>
              <a:gd name="T13" fmla="*/ 81 h 234"/>
              <a:gd name="T14" fmla="*/ 23 w 250"/>
              <a:gd name="T15" fmla="*/ 76 h 234"/>
              <a:gd name="T16" fmla="*/ 81 w 250"/>
              <a:gd name="T17" fmla="*/ 78 h 234"/>
              <a:gd name="T18" fmla="*/ 65 w 250"/>
              <a:gd name="T19" fmla="*/ 49 h 234"/>
              <a:gd name="T20" fmla="*/ 57 w 250"/>
              <a:gd name="T21" fmla="*/ 27 h 234"/>
              <a:gd name="T22" fmla="*/ 67 w 250"/>
              <a:gd name="T23" fmla="*/ 12 h 234"/>
              <a:gd name="T24" fmla="*/ 85 w 250"/>
              <a:gd name="T25" fmla="*/ 1 h 234"/>
              <a:gd name="T26" fmla="*/ 101 w 250"/>
              <a:gd name="T27" fmla="*/ 8 h 234"/>
              <a:gd name="T28" fmla="*/ 107 w 250"/>
              <a:gd name="T29" fmla="*/ 15 h 234"/>
              <a:gd name="T30" fmla="*/ 120 w 250"/>
              <a:gd name="T31" fmla="*/ 37 h 234"/>
              <a:gd name="T32" fmla="*/ 131 w 250"/>
              <a:gd name="T33" fmla="*/ 60 h 234"/>
              <a:gd name="T34" fmla="*/ 164 w 250"/>
              <a:gd name="T35" fmla="*/ 25 h 234"/>
              <a:gd name="T36" fmla="*/ 187 w 250"/>
              <a:gd name="T37" fmla="*/ 11 h 234"/>
              <a:gd name="T38" fmla="*/ 205 w 250"/>
              <a:gd name="T39" fmla="*/ 19 h 234"/>
              <a:gd name="T40" fmla="*/ 214 w 250"/>
              <a:gd name="T41" fmla="*/ 34 h 234"/>
              <a:gd name="T42" fmla="*/ 203 w 250"/>
              <a:gd name="T43" fmla="*/ 57 h 234"/>
              <a:gd name="T44" fmla="*/ 166 w 250"/>
              <a:gd name="T45" fmla="*/ 100 h 234"/>
              <a:gd name="T46" fmla="*/ 217 w 250"/>
              <a:gd name="T47" fmla="*/ 98 h 234"/>
              <a:gd name="T48" fmla="*/ 244 w 250"/>
              <a:gd name="T49" fmla="*/ 104 h 234"/>
              <a:gd name="T50" fmla="*/ 249 w 250"/>
              <a:gd name="T51" fmla="*/ 115 h 234"/>
              <a:gd name="T52" fmla="*/ 247 w 250"/>
              <a:gd name="T53" fmla="*/ 129 h 234"/>
              <a:gd name="T54" fmla="*/ 245 w 250"/>
              <a:gd name="T55" fmla="*/ 134 h 234"/>
              <a:gd name="T56" fmla="*/ 241 w 250"/>
              <a:gd name="T57" fmla="*/ 141 h 234"/>
              <a:gd name="T58" fmla="*/ 227 w 250"/>
              <a:gd name="T59" fmla="*/ 147 h 234"/>
              <a:gd name="T60" fmla="*/ 187 w 250"/>
              <a:gd name="T61" fmla="*/ 151 h 234"/>
              <a:gd name="T62" fmla="*/ 160 w 250"/>
              <a:gd name="T63" fmla="*/ 148 h 234"/>
              <a:gd name="T64" fmla="*/ 168 w 250"/>
              <a:gd name="T65" fmla="*/ 168 h 234"/>
              <a:gd name="T66" fmla="*/ 176 w 250"/>
              <a:gd name="T67" fmla="*/ 194 h 234"/>
              <a:gd name="T68" fmla="*/ 176 w 250"/>
              <a:gd name="T69" fmla="*/ 211 h 234"/>
              <a:gd name="T70" fmla="*/ 170 w 250"/>
              <a:gd name="T71" fmla="*/ 221 h 234"/>
              <a:gd name="T72" fmla="*/ 156 w 250"/>
              <a:gd name="T73" fmla="*/ 230 h 234"/>
              <a:gd name="T74" fmla="*/ 130 w 250"/>
              <a:gd name="T75" fmla="*/ 226 h 234"/>
              <a:gd name="T76" fmla="*/ 122 w 250"/>
              <a:gd name="T77" fmla="*/ 213 h 234"/>
              <a:gd name="T78" fmla="*/ 110 w 250"/>
              <a:gd name="T79" fmla="*/ 169 h 234"/>
              <a:gd name="T80" fmla="*/ 92 w 250"/>
              <a:gd name="T81" fmla="*/ 192 h 234"/>
              <a:gd name="T82" fmla="*/ 87 w 250"/>
              <a:gd name="T83" fmla="*/ 197 h 234"/>
              <a:gd name="T84" fmla="*/ 84 w 250"/>
              <a:gd name="T85" fmla="*/ 201 h 234"/>
              <a:gd name="T86" fmla="*/ 65 w 250"/>
              <a:gd name="T87" fmla="*/ 212 h 234"/>
              <a:gd name="T88" fmla="*/ 50 w 250"/>
              <a:gd name="T89" fmla="*/ 204 h 234"/>
              <a:gd name="T90" fmla="*/ 44 w 250"/>
              <a:gd name="T91" fmla="*/ 198 h 234"/>
              <a:gd name="T92" fmla="*/ 38 w 250"/>
              <a:gd name="T93" fmla="*/ 185 h 234"/>
              <a:gd name="T94" fmla="*/ 43 w 250"/>
              <a:gd name="T95" fmla="*/ 16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0" h="234">
                <a:moveTo>
                  <a:pt x="43" y="167"/>
                </a:moveTo>
                <a:cubicBezTo>
                  <a:pt x="70" y="133"/>
                  <a:pt x="70" y="133"/>
                  <a:pt x="70" y="133"/>
                </a:cubicBezTo>
                <a:cubicBezTo>
                  <a:pt x="60" y="134"/>
                  <a:pt x="61" y="134"/>
                  <a:pt x="48" y="134"/>
                </a:cubicBezTo>
                <a:cubicBezTo>
                  <a:pt x="34" y="133"/>
                  <a:pt x="24" y="132"/>
                  <a:pt x="19" y="130"/>
                </a:cubicBezTo>
                <a:cubicBezTo>
                  <a:pt x="13" y="128"/>
                  <a:pt x="9" y="126"/>
                  <a:pt x="6" y="123"/>
                </a:cubicBezTo>
                <a:cubicBezTo>
                  <a:pt x="1" y="119"/>
                  <a:pt x="0" y="112"/>
                  <a:pt x="1" y="103"/>
                </a:cubicBezTo>
                <a:cubicBezTo>
                  <a:pt x="2" y="93"/>
                  <a:pt x="6" y="86"/>
                  <a:pt x="11" y="81"/>
                </a:cubicBezTo>
                <a:cubicBezTo>
                  <a:pt x="15" y="77"/>
                  <a:pt x="18" y="76"/>
                  <a:pt x="23" y="76"/>
                </a:cubicBezTo>
                <a:cubicBezTo>
                  <a:pt x="81" y="78"/>
                  <a:pt x="81" y="78"/>
                  <a:pt x="81" y="78"/>
                </a:cubicBezTo>
                <a:cubicBezTo>
                  <a:pt x="65" y="49"/>
                  <a:pt x="65" y="49"/>
                  <a:pt x="65" y="49"/>
                </a:cubicBezTo>
                <a:cubicBezTo>
                  <a:pt x="58" y="40"/>
                  <a:pt x="56" y="33"/>
                  <a:pt x="57" y="27"/>
                </a:cubicBezTo>
                <a:cubicBezTo>
                  <a:pt x="58" y="21"/>
                  <a:pt x="62" y="16"/>
                  <a:pt x="67" y="12"/>
                </a:cubicBezTo>
                <a:cubicBezTo>
                  <a:pt x="74" y="6"/>
                  <a:pt x="80" y="2"/>
                  <a:pt x="85" y="1"/>
                </a:cubicBezTo>
                <a:cubicBezTo>
                  <a:pt x="90" y="0"/>
                  <a:pt x="95" y="2"/>
                  <a:pt x="101" y="8"/>
                </a:cubicBezTo>
                <a:cubicBezTo>
                  <a:pt x="104" y="11"/>
                  <a:pt x="106" y="13"/>
                  <a:pt x="107" y="15"/>
                </a:cubicBezTo>
                <a:cubicBezTo>
                  <a:pt x="110" y="19"/>
                  <a:pt x="112" y="20"/>
                  <a:pt x="120" y="37"/>
                </a:cubicBezTo>
                <a:cubicBezTo>
                  <a:pt x="129" y="55"/>
                  <a:pt x="128" y="51"/>
                  <a:pt x="131" y="60"/>
                </a:cubicBezTo>
                <a:cubicBezTo>
                  <a:pt x="164" y="25"/>
                  <a:pt x="164" y="25"/>
                  <a:pt x="164" y="25"/>
                </a:cubicBezTo>
                <a:cubicBezTo>
                  <a:pt x="173" y="16"/>
                  <a:pt x="180" y="11"/>
                  <a:pt x="187" y="11"/>
                </a:cubicBezTo>
                <a:cubicBezTo>
                  <a:pt x="193" y="10"/>
                  <a:pt x="200" y="13"/>
                  <a:pt x="205" y="19"/>
                </a:cubicBezTo>
                <a:cubicBezTo>
                  <a:pt x="210" y="24"/>
                  <a:pt x="213" y="29"/>
                  <a:pt x="214" y="34"/>
                </a:cubicBezTo>
                <a:cubicBezTo>
                  <a:pt x="214" y="39"/>
                  <a:pt x="211" y="47"/>
                  <a:pt x="203" y="57"/>
                </a:cubicBezTo>
                <a:cubicBezTo>
                  <a:pt x="166" y="100"/>
                  <a:pt x="166" y="100"/>
                  <a:pt x="166" y="100"/>
                </a:cubicBezTo>
                <a:cubicBezTo>
                  <a:pt x="217" y="98"/>
                  <a:pt x="217" y="98"/>
                  <a:pt x="217" y="98"/>
                </a:cubicBezTo>
                <a:cubicBezTo>
                  <a:pt x="229" y="96"/>
                  <a:pt x="238" y="98"/>
                  <a:pt x="244" y="104"/>
                </a:cubicBezTo>
                <a:cubicBezTo>
                  <a:pt x="247" y="107"/>
                  <a:pt x="249" y="111"/>
                  <a:pt x="249" y="115"/>
                </a:cubicBezTo>
                <a:cubicBezTo>
                  <a:pt x="250" y="120"/>
                  <a:pt x="249" y="124"/>
                  <a:pt x="247" y="129"/>
                </a:cubicBezTo>
                <a:cubicBezTo>
                  <a:pt x="247" y="130"/>
                  <a:pt x="246" y="132"/>
                  <a:pt x="245" y="134"/>
                </a:cubicBezTo>
                <a:cubicBezTo>
                  <a:pt x="244" y="137"/>
                  <a:pt x="243" y="140"/>
                  <a:pt x="241" y="141"/>
                </a:cubicBezTo>
                <a:cubicBezTo>
                  <a:pt x="239" y="144"/>
                  <a:pt x="234" y="146"/>
                  <a:pt x="227" y="147"/>
                </a:cubicBezTo>
                <a:cubicBezTo>
                  <a:pt x="221" y="149"/>
                  <a:pt x="207" y="150"/>
                  <a:pt x="187" y="151"/>
                </a:cubicBezTo>
                <a:cubicBezTo>
                  <a:pt x="175" y="152"/>
                  <a:pt x="161" y="148"/>
                  <a:pt x="160" y="148"/>
                </a:cubicBezTo>
                <a:cubicBezTo>
                  <a:pt x="161" y="151"/>
                  <a:pt x="165" y="161"/>
                  <a:pt x="168" y="168"/>
                </a:cubicBezTo>
                <a:cubicBezTo>
                  <a:pt x="168" y="171"/>
                  <a:pt x="173" y="181"/>
                  <a:pt x="176" y="194"/>
                </a:cubicBezTo>
                <a:cubicBezTo>
                  <a:pt x="179" y="206"/>
                  <a:pt x="176" y="203"/>
                  <a:pt x="176" y="211"/>
                </a:cubicBezTo>
                <a:cubicBezTo>
                  <a:pt x="176" y="214"/>
                  <a:pt x="174" y="217"/>
                  <a:pt x="170" y="221"/>
                </a:cubicBezTo>
                <a:cubicBezTo>
                  <a:pt x="166" y="226"/>
                  <a:pt x="161" y="228"/>
                  <a:pt x="156" y="230"/>
                </a:cubicBezTo>
                <a:cubicBezTo>
                  <a:pt x="147" y="234"/>
                  <a:pt x="137" y="233"/>
                  <a:pt x="130" y="226"/>
                </a:cubicBezTo>
                <a:cubicBezTo>
                  <a:pt x="127" y="223"/>
                  <a:pt x="125" y="219"/>
                  <a:pt x="122" y="213"/>
                </a:cubicBezTo>
                <a:cubicBezTo>
                  <a:pt x="118" y="188"/>
                  <a:pt x="117" y="189"/>
                  <a:pt x="110" y="169"/>
                </a:cubicBezTo>
                <a:cubicBezTo>
                  <a:pt x="92" y="192"/>
                  <a:pt x="92" y="192"/>
                  <a:pt x="92" y="192"/>
                </a:cubicBezTo>
                <a:cubicBezTo>
                  <a:pt x="90" y="193"/>
                  <a:pt x="88" y="195"/>
                  <a:pt x="87" y="197"/>
                </a:cubicBezTo>
                <a:cubicBezTo>
                  <a:pt x="86" y="198"/>
                  <a:pt x="85" y="200"/>
                  <a:pt x="84" y="201"/>
                </a:cubicBezTo>
                <a:cubicBezTo>
                  <a:pt x="76" y="209"/>
                  <a:pt x="70" y="212"/>
                  <a:pt x="65" y="212"/>
                </a:cubicBezTo>
                <a:cubicBezTo>
                  <a:pt x="60" y="211"/>
                  <a:pt x="55" y="209"/>
                  <a:pt x="50" y="204"/>
                </a:cubicBezTo>
                <a:cubicBezTo>
                  <a:pt x="50" y="203"/>
                  <a:pt x="48" y="202"/>
                  <a:pt x="44" y="198"/>
                </a:cubicBezTo>
                <a:cubicBezTo>
                  <a:pt x="41" y="195"/>
                  <a:pt x="39" y="191"/>
                  <a:pt x="38" y="185"/>
                </a:cubicBezTo>
                <a:cubicBezTo>
                  <a:pt x="37" y="179"/>
                  <a:pt x="39" y="173"/>
                  <a:pt x="43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059010-77A3-4904-968F-5BDBCCBE4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 Mieczysław </a:t>
            </a:r>
            <a:r>
              <a:rPr lang="en-US" err="1"/>
              <a:t>Wolfke</a:t>
            </a:r>
            <a:r>
              <a:rPr lang="en-US"/>
              <a:t> </a:t>
            </a:r>
            <a:r>
              <a:rPr lang="en-US" err="1"/>
              <a:t>też</a:t>
            </a:r>
            <a:r>
              <a:rPr lang="en-US"/>
              <a:t> </a:t>
            </a:r>
            <a:r>
              <a:rPr lang="en-US" err="1"/>
              <a:t>był</a:t>
            </a:r>
            <a:r>
              <a:rPr lang="en-US"/>
              <a:t> </a:t>
            </a:r>
            <a:r>
              <a:rPr lang="en-US" err="1"/>
              <a:t>kiedyś</a:t>
            </a:r>
            <a:r>
              <a:rPr lang="en-US"/>
              <a:t> </a:t>
            </a:r>
            <a:r>
              <a:rPr lang="en-US" err="1"/>
              <a:t>dzieckiem</a:t>
            </a:r>
            <a:r>
              <a:rPr lang="en-US"/>
              <a:t>...    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7F9AB8-A564-4925-90D6-B66F996F7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6415" y="944097"/>
            <a:ext cx="6911974" cy="5184313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2800" b="1">
                <a:solidFill>
                  <a:srgbClr val="FFFFFF"/>
                </a:solidFill>
                <a:ea typeface="+mn-lt"/>
                <a:cs typeface="+mn-lt"/>
              </a:rPr>
              <a:t> </a:t>
            </a:r>
            <a:endParaRPr lang="en-US" sz="28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FC812BC-A0AD-4020-8402-25392F57C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4981" y="2227095"/>
            <a:ext cx="3107463" cy="3231837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  </a:t>
            </a:r>
            <a:endParaRPr lang="pl-PL">
              <a:solidFill>
                <a:srgbClr val="FFFFFF">
                  <a:alpha val="58000"/>
                </a:srgbClr>
              </a:solidFill>
            </a:endParaRPr>
          </a:p>
          <a:p>
            <a:r>
              <a:rPr lang="en-US">
                <a:solidFill>
                  <a:srgbClr val="FFFFFF"/>
                </a:solidFill>
              </a:rPr>
              <a:t>    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544A7F59-A208-4EE2-B21E-D99699EC067F}"/>
              </a:ext>
            </a:extLst>
          </p:cNvPr>
          <p:cNvSpPr txBox="1"/>
          <p:nvPr/>
        </p:nvSpPr>
        <p:spPr>
          <a:xfrm>
            <a:off x="4146250" y="1264310"/>
            <a:ext cx="3754467" cy="32778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/>
              <a:t>  </a:t>
            </a:r>
            <a:r>
              <a:rPr lang="pl-PL" sz="2000"/>
              <a:t> </a:t>
            </a:r>
            <a:r>
              <a:rPr lang="pl-PL" sz="1700"/>
              <a:t>Gdy Mieczysław miał 12 lat napisał  rozprawę "</a:t>
            </a:r>
            <a:r>
              <a:rPr lang="pl-PL" sz="1700" err="1"/>
              <a:t>Planetostat</a:t>
            </a:r>
            <a:r>
              <a:rPr lang="pl-PL" sz="1700"/>
              <a:t>" na temat podróż międzyplanetarnych statkami, które były napędzane siłą odrzutu. Wszystkie wzory z tamtej książki poparł </a:t>
            </a:r>
            <a:r>
              <a:rPr lang="pl-PL" sz="1700">
                <a:latin typeface="Raavi"/>
                <a:cs typeface="Raavi"/>
              </a:rPr>
              <a:t>wzorami</a:t>
            </a:r>
            <a:r>
              <a:rPr lang="pl-PL" sz="1700"/>
              <a:t> matematycznymi.</a:t>
            </a:r>
          </a:p>
          <a:p>
            <a:r>
              <a:rPr lang="pl-PL" sz="1700"/>
              <a:t>   Chłopak w Częstochowie ukończył pięć klas Gimnazjum Męskiego, potem kontynuował naukę w Sosnowieckiej Szkole Realnej.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20F83527-6207-4522-BBB4-9313054EB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2924" y="621639"/>
            <a:ext cx="3474288" cy="53791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Graphic 7" descr="Atom">
            <a:extLst>
              <a:ext uri="{FF2B5EF4-FFF2-40B4-BE49-F238E27FC236}">
                <a16:creationId xmlns:a16="http://schemas.microsoft.com/office/drawing/2014/main" xmlns="" id="{FEA89E4D-8529-4073-B3B1-C96B3A0D9E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39706" y="455763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D4FFA4D-7655-4E79-872F-55A8C552E289}"/>
              </a:ext>
            </a:extLst>
          </p:cNvPr>
          <p:cNvSpPr txBox="1"/>
          <p:nvPr/>
        </p:nvSpPr>
        <p:spPr>
          <a:xfrm>
            <a:off x="8232475" y="611900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latin typeface="Rockwell"/>
              </a:rPr>
              <a:t>Wikipedia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6BA7F75C-F23E-43D0-B9C0-02D445521A93}"/>
              </a:ext>
            </a:extLst>
          </p:cNvPr>
          <p:cNvSpPr txBox="1"/>
          <p:nvPr/>
        </p:nvSpPr>
        <p:spPr>
          <a:xfrm>
            <a:off x="785003" y="1963948"/>
            <a:ext cx="2743200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latin typeface="Raavi"/>
                <a:ea typeface="+mn-lt"/>
                <a:cs typeface="+mn-lt"/>
              </a:rPr>
              <a:t>Mieczysław Władysław </a:t>
            </a:r>
            <a:r>
              <a:rPr lang="pl-PL" err="1">
                <a:latin typeface="Raavi"/>
                <a:ea typeface="+mn-lt"/>
                <a:cs typeface="+mn-lt"/>
              </a:rPr>
              <a:t>Wolfke</a:t>
            </a:r>
            <a:r>
              <a:rPr lang="pl-PL">
                <a:latin typeface="Raavi"/>
                <a:ea typeface="+mn-lt"/>
                <a:cs typeface="+mn-lt"/>
              </a:rPr>
              <a:t> urodził się w Łasku 29 maja 1883 roku. Był jedynakiem, synem inżyniera drogowego Karola Juliusza </a:t>
            </a:r>
            <a:r>
              <a:rPr lang="pl-PL" err="1">
                <a:latin typeface="Raavi"/>
                <a:ea typeface="+mn-lt"/>
                <a:cs typeface="+mn-lt"/>
              </a:rPr>
              <a:t>Wolfkego</a:t>
            </a:r>
            <a:r>
              <a:rPr lang="pl-PL">
                <a:latin typeface="Raavi"/>
                <a:ea typeface="+mn-lt"/>
                <a:cs typeface="+mn-lt"/>
              </a:rPr>
              <a:t> oraz Lucyny z Kośmińskich.</a:t>
            </a:r>
            <a:endParaRPr lang="pl-PL">
              <a:latin typeface="Raavi"/>
              <a:cs typeface="Raavi"/>
            </a:endParaRPr>
          </a:p>
          <a:p>
            <a:r>
              <a:rPr lang="pl-PL">
                <a:latin typeface="Raavi"/>
                <a:ea typeface="+mn-lt"/>
                <a:cs typeface="+mn-lt"/>
              </a:rPr>
              <a:t>W 1892 roku przeprowadził  się wraz z rodzicami do Częstochowy, gdzie jego ojciec został powiatowym inżynierem drogowym.</a:t>
            </a:r>
            <a:endParaRPr lang="pl-PL">
              <a:latin typeface="Raavi"/>
              <a:cs typeface="Raavi"/>
            </a:endParaRPr>
          </a:p>
          <a:p>
            <a:endParaRPr lang="pl-PL">
              <a:latin typeface="Raavi"/>
              <a:cs typeface="Raavi"/>
            </a:endParaRPr>
          </a:p>
        </p:txBody>
      </p:sp>
    </p:spTree>
    <p:extLst>
      <p:ext uri="{BB962C8B-B14F-4D97-AF65-F5344CB8AC3E}">
        <p14:creationId xmlns:p14="http://schemas.microsoft.com/office/powerpoint/2010/main" val="332503808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Vertical 1">
            <a:extLst>
              <a:ext uri="{FF2B5EF4-FFF2-40B4-BE49-F238E27FC236}">
                <a16:creationId xmlns:a16="http://schemas.microsoft.com/office/drawing/2014/main" xmlns="" id="{85424D6D-A11A-48A6-8D91-E14A41869042}"/>
              </a:ext>
            </a:extLst>
          </p:cNvPr>
          <p:cNvSpPr/>
          <p:nvPr/>
        </p:nvSpPr>
        <p:spPr>
          <a:xfrm>
            <a:off x="144722" y="513992"/>
            <a:ext cx="6038489" cy="5449017"/>
          </a:xfrm>
          <a:prstGeom prst="verticalScroll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3" descr="Kolba z wypełnieniem pełnym">
            <a:extLst>
              <a:ext uri="{FF2B5EF4-FFF2-40B4-BE49-F238E27FC236}">
                <a16:creationId xmlns:a16="http://schemas.microsoft.com/office/drawing/2014/main" xmlns="" id="{0AB6E6B9-1927-4294-93D6-456DFDD48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233139" y="3848820"/>
            <a:ext cx="2553418" cy="25102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C258DA0-8516-4F6D-A62B-66638A51CC83}"/>
              </a:ext>
            </a:extLst>
          </p:cNvPr>
          <p:cNvSpPr txBox="1"/>
          <p:nvPr/>
        </p:nvSpPr>
        <p:spPr>
          <a:xfrm>
            <a:off x="1193261" y="1611003"/>
            <a:ext cx="3720860" cy="38164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err="1">
                <a:ea typeface="+mn-lt"/>
                <a:cs typeface="+mn-lt"/>
              </a:rPr>
              <a:t>J</a:t>
            </a:r>
            <a:r>
              <a:rPr lang="en-US" sz="2800" err="1">
                <a:latin typeface="Raavi"/>
                <a:ea typeface="+mn-lt"/>
                <a:cs typeface="+mn-lt"/>
              </a:rPr>
              <a:t>ako</a:t>
            </a:r>
            <a:r>
              <a:rPr lang="en-US" sz="2800">
                <a:latin typeface="Raavi"/>
                <a:ea typeface="+mn-lt"/>
                <a:cs typeface="+mn-lt"/>
              </a:rPr>
              <a:t> </a:t>
            </a:r>
            <a:r>
              <a:rPr lang="en-US" sz="2800" err="1">
                <a:latin typeface="Raavi"/>
                <a:ea typeface="+mn-lt"/>
                <a:cs typeface="+mn-lt"/>
              </a:rPr>
              <a:t>młody</a:t>
            </a:r>
            <a:r>
              <a:rPr lang="en-US" sz="2800">
                <a:latin typeface="Raavi"/>
                <a:ea typeface="+mn-lt"/>
                <a:cs typeface="+mn-lt"/>
              </a:rPr>
              <a:t> </a:t>
            </a:r>
            <a:r>
              <a:rPr lang="en-US" sz="2800" err="1">
                <a:latin typeface="Raavi"/>
                <a:ea typeface="+mn-lt"/>
                <a:cs typeface="+mn-lt"/>
              </a:rPr>
              <a:t>chłopak</a:t>
            </a:r>
            <a:r>
              <a:rPr lang="en-US" sz="2800">
                <a:latin typeface="Raavi"/>
                <a:ea typeface="+mn-lt"/>
                <a:cs typeface="+mn-lt"/>
              </a:rPr>
              <a:t> </a:t>
            </a:r>
            <a:r>
              <a:rPr lang="en-US" sz="2800" err="1">
                <a:latin typeface="Raavi"/>
                <a:ea typeface="+mn-lt"/>
                <a:cs typeface="+mn-lt"/>
              </a:rPr>
              <a:t>zawsze</a:t>
            </a:r>
            <a:r>
              <a:rPr lang="en-US" sz="2800">
                <a:latin typeface="Raavi"/>
                <a:ea typeface="+mn-lt"/>
                <a:cs typeface="+mn-lt"/>
              </a:rPr>
              <a:t> </a:t>
            </a:r>
            <a:r>
              <a:rPr lang="en-US" sz="2800" err="1">
                <a:latin typeface="Raavi"/>
                <a:ea typeface="+mn-lt"/>
                <a:cs typeface="+mn-lt"/>
              </a:rPr>
              <a:t>miał</a:t>
            </a:r>
            <a:r>
              <a:rPr lang="en-US" sz="2800">
                <a:latin typeface="Raavi"/>
                <a:ea typeface="+mn-lt"/>
                <a:cs typeface="+mn-lt"/>
              </a:rPr>
              <a:t> </a:t>
            </a:r>
            <a:r>
              <a:rPr lang="en-US" sz="2800" err="1">
                <a:latin typeface="Raavi"/>
                <a:ea typeface="+mn-lt"/>
                <a:cs typeface="+mn-lt"/>
              </a:rPr>
              <a:t>dobre</a:t>
            </a:r>
            <a:r>
              <a:rPr lang="en-US" sz="2800">
                <a:latin typeface="Raavi"/>
                <a:ea typeface="+mn-lt"/>
                <a:cs typeface="+mn-lt"/>
              </a:rPr>
              <a:t> </a:t>
            </a:r>
            <a:r>
              <a:rPr lang="en-US" sz="2800" err="1">
                <a:latin typeface="Raavi"/>
                <a:ea typeface="+mn-lt"/>
                <a:cs typeface="+mn-lt"/>
              </a:rPr>
              <a:t>oceny</a:t>
            </a:r>
            <a:r>
              <a:rPr lang="en-US" sz="2800">
                <a:latin typeface="Raavi"/>
                <a:ea typeface="+mn-lt"/>
                <a:cs typeface="+mn-lt"/>
              </a:rPr>
              <a:t> z </a:t>
            </a:r>
            <a:r>
              <a:rPr lang="en-US" sz="2800" err="1">
                <a:latin typeface="Raavi"/>
                <a:ea typeface="+mn-lt"/>
                <a:cs typeface="+mn-lt"/>
              </a:rPr>
              <a:t>matematyki</a:t>
            </a:r>
            <a:r>
              <a:rPr lang="en-US" sz="2800">
                <a:latin typeface="Raavi"/>
                <a:ea typeface="+mn-lt"/>
                <a:cs typeface="+mn-lt"/>
              </a:rPr>
              <a:t> </a:t>
            </a:r>
            <a:r>
              <a:rPr lang="en-US" sz="2800" err="1">
                <a:latin typeface="Raavi"/>
                <a:ea typeface="+mn-lt"/>
                <a:cs typeface="+mn-lt"/>
              </a:rPr>
              <a:t>i</a:t>
            </a:r>
            <a:r>
              <a:rPr lang="en-US" sz="2800">
                <a:latin typeface="Raavi"/>
                <a:ea typeface="+mn-lt"/>
                <a:cs typeface="+mn-lt"/>
              </a:rPr>
              <a:t> </a:t>
            </a:r>
            <a:r>
              <a:rPr lang="en-US" sz="2800" err="1">
                <a:latin typeface="Raavi"/>
                <a:ea typeface="+mn-lt"/>
                <a:cs typeface="+mn-lt"/>
              </a:rPr>
              <a:t>fizyki</a:t>
            </a:r>
            <a:r>
              <a:rPr lang="en-US" sz="2800">
                <a:latin typeface="Raavi"/>
                <a:ea typeface="+mn-lt"/>
                <a:cs typeface="+mn-lt"/>
              </a:rPr>
              <a:t>, ale o </a:t>
            </a:r>
            <a:r>
              <a:rPr lang="en-US" sz="2800" err="1">
                <a:latin typeface="Raavi"/>
                <a:ea typeface="+mn-lt"/>
                <a:cs typeface="+mn-lt"/>
              </a:rPr>
              <a:t>innych</a:t>
            </a:r>
            <a:r>
              <a:rPr lang="en-US" sz="2800">
                <a:latin typeface="Raavi"/>
                <a:ea typeface="+mn-lt"/>
                <a:cs typeface="+mn-lt"/>
              </a:rPr>
              <a:t> </a:t>
            </a:r>
            <a:r>
              <a:rPr lang="en-US" sz="2800" err="1">
                <a:latin typeface="Raavi"/>
                <a:ea typeface="+mn-lt"/>
                <a:cs typeface="+mn-lt"/>
              </a:rPr>
              <a:t>ocenach</a:t>
            </a:r>
            <a:r>
              <a:rPr lang="en-US" sz="2800">
                <a:latin typeface="Raavi"/>
                <a:ea typeface="+mn-lt"/>
                <a:cs typeface="+mn-lt"/>
              </a:rPr>
              <a:t> </a:t>
            </a:r>
            <a:r>
              <a:rPr lang="en-US" sz="2800" err="1">
                <a:latin typeface="Raavi"/>
                <a:ea typeface="+mn-lt"/>
                <a:cs typeface="+mn-lt"/>
              </a:rPr>
              <a:t>lepiej</a:t>
            </a:r>
            <a:r>
              <a:rPr lang="en-US" sz="2800">
                <a:latin typeface="Raavi"/>
                <a:ea typeface="+mn-lt"/>
                <a:cs typeface="+mn-lt"/>
              </a:rPr>
              <a:t> </a:t>
            </a:r>
            <a:r>
              <a:rPr lang="en-US" sz="2800" err="1">
                <a:latin typeface="Raavi"/>
                <a:ea typeface="+mn-lt"/>
                <a:cs typeface="+mn-lt"/>
              </a:rPr>
              <a:t>jednak</a:t>
            </a:r>
            <a:r>
              <a:rPr lang="en-US" sz="2800">
                <a:latin typeface="Raavi"/>
                <a:ea typeface="+mn-lt"/>
                <a:cs typeface="+mn-lt"/>
              </a:rPr>
              <a:t> </a:t>
            </a:r>
            <a:r>
              <a:rPr lang="en-US" sz="2800" err="1">
                <a:latin typeface="Raavi"/>
                <a:ea typeface="+mn-lt"/>
                <a:cs typeface="+mn-lt"/>
              </a:rPr>
              <a:t>nie</a:t>
            </a:r>
            <a:r>
              <a:rPr lang="en-US" sz="2800">
                <a:latin typeface="Raavi"/>
                <a:ea typeface="+mn-lt"/>
                <a:cs typeface="+mn-lt"/>
              </a:rPr>
              <a:t> </a:t>
            </a:r>
            <a:r>
              <a:rPr lang="en-US" sz="2800" err="1">
                <a:latin typeface="Raavi"/>
                <a:ea typeface="+mn-lt"/>
                <a:cs typeface="+mn-lt"/>
              </a:rPr>
              <a:t>mówić</a:t>
            </a:r>
            <a:r>
              <a:rPr lang="en-US" sz="2800">
                <a:latin typeface="Raavi"/>
                <a:ea typeface="+mn-lt"/>
                <a:cs typeface="+mn-lt"/>
              </a:rPr>
              <a:t>. </a:t>
            </a:r>
            <a:r>
              <a:rPr lang="en-US" sz="2800" err="1">
                <a:latin typeface="Raavi"/>
                <a:ea typeface="+mn-lt"/>
                <a:cs typeface="+mn-lt"/>
              </a:rPr>
              <a:t>Już</a:t>
            </a:r>
            <a:r>
              <a:rPr lang="en-US" sz="2800">
                <a:latin typeface="Raavi"/>
                <a:ea typeface="+mn-lt"/>
                <a:cs typeface="+mn-lt"/>
              </a:rPr>
              <a:t> </a:t>
            </a:r>
            <a:r>
              <a:rPr lang="en-US" sz="2800" err="1">
                <a:latin typeface="Raavi"/>
                <a:ea typeface="+mn-lt"/>
                <a:cs typeface="+mn-lt"/>
              </a:rPr>
              <a:t>wtedy</a:t>
            </a:r>
            <a:r>
              <a:rPr lang="en-US" sz="2800">
                <a:latin typeface="Raavi"/>
                <a:ea typeface="+mn-lt"/>
                <a:cs typeface="+mn-lt"/>
              </a:rPr>
              <a:t> </a:t>
            </a:r>
            <a:endParaRPr lang="en-US" sz="2800">
              <a:latin typeface="Raavi"/>
              <a:cs typeface="Raavi"/>
            </a:endParaRPr>
          </a:p>
          <a:p>
            <a:r>
              <a:rPr lang="en-US" sz="2800">
                <a:latin typeface="Raavi"/>
                <a:ea typeface="+mn-lt"/>
                <a:cs typeface="+mn-lt"/>
              </a:rPr>
              <a:t> </a:t>
            </a:r>
            <a:r>
              <a:rPr lang="en-US" sz="2800" err="1">
                <a:latin typeface="Raavi"/>
                <a:ea typeface="+mn-lt"/>
                <a:cs typeface="+mn-lt"/>
              </a:rPr>
              <a:t>robił</a:t>
            </a:r>
            <a:r>
              <a:rPr lang="en-US" sz="2800">
                <a:latin typeface="Raavi"/>
                <a:ea typeface="+mn-lt"/>
                <a:cs typeface="+mn-lt"/>
              </a:rPr>
              <a:t>  </a:t>
            </a:r>
            <a:r>
              <a:rPr lang="en-US" sz="2800" err="1">
                <a:latin typeface="Raavi"/>
                <a:ea typeface="+mn-lt"/>
                <a:cs typeface="+mn-lt"/>
              </a:rPr>
              <a:t>różne</a:t>
            </a:r>
            <a:r>
              <a:rPr lang="en-US" sz="2800">
                <a:latin typeface="Raavi"/>
                <a:ea typeface="+mn-lt"/>
                <a:cs typeface="+mn-lt"/>
              </a:rPr>
              <a:t> </a:t>
            </a:r>
            <a:r>
              <a:rPr lang="en-US" sz="2800" err="1">
                <a:latin typeface="Raavi"/>
                <a:ea typeface="+mn-lt"/>
                <a:cs typeface="+mn-lt"/>
              </a:rPr>
              <a:t>eksperymenty</a:t>
            </a:r>
            <a:r>
              <a:rPr lang="en-US" sz="2800">
                <a:latin typeface="Raavi"/>
                <a:ea typeface="+mn-lt"/>
                <a:cs typeface="+mn-lt"/>
              </a:rPr>
              <a:t>.</a:t>
            </a:r>
            <a:endParaRPr lang="en-US" sz="2800">
              <a:latin typeface="Raavi"/>
              <a:cs typeface="Raavi"/>
            </a:endParaRPr>
          </a:p>
          <a:p>
            <a:pPr algn="l"/>
            <a:endParaRPr lang="en-US">
              <a:latin typeface="Raavi"/>
              <a:cs typeface="Raavi"/>
            </a:endParaRPr>
          </a:p>
        </p:txBody>
      </p:sp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xmlns="" id="{C23F3F78-69E1-4461-BC00-A1EDB49D82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0004040"/>
              </p:ext>
            </p:extLst>
          </p:nvPr>
        </p:nvGraphicFramePr>
        <p:xfrm>
          <a:off x="6757358" y="-225725"/>
          <a:ext cx="457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387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>
            <a:extLst>
              <a:ext uri="{FF2B5EF4-FFF2-40B4-BE49-F238E27FC236}">
                <a16:creationId xmlns:a16="http://schemas.microsoft.com/office/drawing/2014/main" xmlns="" id="{09646535-AEF6-4883-A4F9-EEC1F8B431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1">
            <a:extLst>
              <a:ext uri="{FF2B5EF4-FFF2-40B4-BE49-F238E27FC236}">
                <a16:creationId xmlns:a16="http://schemas.microsoft.com/office/drawing/2014/main" xmlns="" id="{769CF112-CE49-4CE6-991F-E4A6FCAD4E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8F287C4C-3515-4C01-8729-300E404AEAA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-2" b="5781"/>
          <a:stretch/>
        </p:blipFill>
        <p:spPr>
          <a:xfrm>
            <a:off x="7385785" y="224117"/>
            <a:ext cx="4534845" cy="64103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19E725-F9EF-417E-AA2D-0B44E6AA0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6923812" cy="1477328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/>
              <a:t/>
            </a:r>
            <a:br>
              <a:rPr lang="en-US" sz="3200"/>
            </a:br>
            <a:endParaRPr lang="en-US" sz="32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F1C039B-5611-4797-BE51-98C04D54F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1670" y="785046"/>
            <a:ext cx="6923813" cy="5187948"/>
          </a:xfrm>
        </p:spPr>
        <p:txBody>
          <a:bodyPr vert="horz" lIns="0" tIns="0" rIns="0" bIns="0" rtlCol="0" anchor="t">
            <a:normAutofit/>
          </a:bodyPr>
          <a:lstStyle/>
          <a:p>
            <a:pPr indent="-228600">
              <a:buFont typeface="The Hand Extrablack" panose="03070A02030502020204" pitchFamily="66" charset="0"/>
              <a:buChar char="•"/>
            </a:pPr>
            <a:r>
              <a:rPr lang="en-US">
                <a:solidFill>
                  <a:srgbClr val="FFFFFF"/>
                </a:solidFill>
                <a:latin typeface="Raavi"/>
                <a:cs typeface="Raavi"/>
              </a:rPr>
              <a:t>W </a:t>
            </a:r>
            <a:r>
              <a:rPr lang="en-US" err="1">
                <a:solidFill>
                  <a:srgbClr val="FFFFFF"/>
                </a:solidFill>
                <a:latin typeface="Raavi"/>
                <a:cs typeface="Raavi"/>
              </a:rPr>
              <a:t>roku</a:t>
            </a:r>
            <a:r>
              <a:rPr lang="en-US">
                <a:solidFill>
                  <a:srgbClr val="FFFFFF"/>
                </a:solidFill>
                <a:latin typeface="Raavi"/>
                <a:cs typeface="Raavi"/>
              </a:rPr>
              <a:t> 1902 </a:t>
            </a:r>
            <a:r>
              <a:rPr lang="en-US" err="1">
                <a:solidFill>
                  <a:srgbClr val="FFFFFF"/>
                </a:solidFill>
                <a:latin typeface="Raavi"/>
                <a:cs typeface="Raavi"/>
              </a:rPr>
              <a:t>Wolfke</a:t>
            </a:r>
            <a:r>
              <a:rPr lang="en-US">
                <a:solidFill>
                  <a:srgbClr val="FFFFFF"/>
                </a:solidFill>
                <a:latin typeface="Raavi"/>
                <a:cs typeface="Raavi"/>
              </a:rPr>
              <a:t> </a:t>
            </a:r>
            <a:r>
              <a:rPr lang="en-US" err="1">
                <a:solidFill>
                  <a:srgbClr val="FFFFFF"/>
                </a:solidFill>
                <a:latin typeface="Raavi"/>
                <a:cs typeface="Raavi"/>
              </a:rPr>
              <a:t>wyjechał</a:t>
            </a:r>
            <a:r>
              <a:rPr lang="en-US">
                <a:solidFill>
                  <a:srgbClr val="FFFFFF"/>
                </a:solidFill>
                <a:latin typeface="Raavi"/>
                <a:cs typeface="Raavi"/>
              </a:rPr>
              <a:t> </a:t>
            </a:r>
            <a:r>
              <a:rPr lang="en-US" err="1">
                <a:solidFill>
                  <a:srgbClr val="FFFFFF"/>
                </a:solidFill>
                <a:latin typeface="Raavi"/>
                <a:cs typeface="Raavi"/>
              </a:rPr>
              <a:t>na</a:t>
            </a:r>
            <a:r>
              <a:rPr lang="en-US">
                <a:solidFill>
                  <a:srgbClr val="FFFFFF"/>
                </a:solidFill>
                <a:latin typeface="Raavi"/>
                <a:cs typeface="Raavi"/>
              </a:rPr>
              <a:t> </a:t>
            </a:r>
            <a:r>
              <a:rPr lang="en-US" err="1">
                <a:solidFill>
                  <a:srgbClr val="FFFFFF"/>
                </a:solidFill>
                <a:latin typeface="Raavi"/>
                <a:cs typeface="Raavi"/>
              </a:rPr>
              <a:t>studia</a:t>
            </a:r>
            <a:r>
              <a:rPr lang="en-US">
                <a:solidFill>
                  <a:srgbClr val="FFFFFF"/>
                </a:solidFill>
                <a:latin typeface="Raavi"/>
                <a:cs typeface="Raavi"/>
              </a:rPr>
              <a:t>, do </a:t>
            </a:r>
            <a:r>
              <a:rPr lang="en-US" err="1">
                <a:solidFill>
                  <a:srgbClr val="FFFFFF"/>
                </a:solidFill>
                <a:latin typeface="Raavi"/>
                <a:cs typeface="Raavi"/>
              </a:rPr>
              <a:t>Leodium</a:t>
            </a:r>
            <a:r>
              <a:rPr lang="en-US">
                <a:solidFill>
                  <a:srgbClr val="FFFFFF"/>
                </a:solidFill>
                <a:latin typeface="Raavi"/>
                <a:cs typeface="Raavi"/>
              </a:rPr>
              <a:t>.  W 1904, </a:t>
            </a:r>
            <a:r>
              <a:rPr lang="en-US" err="1">
                <a:solidFill>
                  <a:srgbClr val="FFFFFF"/>
                </a:solidFill>
                <a:latin typeface="Raavi"/>
                <a:cs typeface="Raavi"/>
              </a:rPr>
              <a:t>zrażony</a:t>
            </a:r>
            <a:r>
              <a:rPr lang="en-US">
                <a:solidFill>
                  <a:srgbClr val="FFFFFF"/>
                </a:solidFill>
                <a:latin typeface="Raavi"/>
                <a:cs typeface="Raavi"/>
              </a:rPr>
              <a:t> </a:t>
            </a:r>
            <a:r>
              <a:rPr lang="en-US" err="1">
                <a:solidFill>
                  <a:srgbClr val="FFFFFF"/>
                </a:solidFill>
                <a:latin typeface="Raavi"/>
                <a:cs typeface="Raavi"/>
              </a:rPr>
              <a:t>niedostatecznym</a:t>
            </a:r>
            <a:r>
              <a:rPr lang="en-US">
                <a:solidFill>
                  <a:srgbClr val="FFFFFF"/>
                </a:solidFill>
                <a:latin typeface="Raavi"/>
                <a:cs typeface="Raavi"/>
              </a:rPr>
              <a:t> </a:t>
            </a:r>
            <a:r>
              <a:rPr lang="en-US" err="1">
                <a:solidFill>
                  <a:srgbClr val="FFFFFF"/>
                </a:solidFill>
                <a:latin typeface="Raavi"/>
                <a:cs typeface="Raavi"/>
              </a:rPr>
              <a:t>wyposażeniem</a:t>
            </a:r>
            <a:r>
              <a:rPr lang="en-US">
                <a:solidFill>
                  <a:srgbClr val="FFFFFF"/>
                </a:solidFill>
                <a:latin typeface="Raavi"/>
                <a:cs typeface="Raavi"/>
              </a:rPr>
              <a:t> </a:t>
            </a:r>
            <a:r>
              <a:rPr lang="en-US" err="1">
                <a:solidFill>
                  <a:srgbClr val="FFFFFF"/>
                </a:solidFill>
                <a:latin typeface="Raavi"/>
                <a:cs typeface="Raavi"/>
              </a:rPr>
              <a:t>laboratoriów</a:t>
            </a:r>
            <a:r>
              <a:rPr lang="en-US">
                <a:solidFill>
                  <a:srgbClr val="FFFFFF"/>
                </a:solidFill>
                <a:latin typeface="Raavi"/>
                <a:cs typeface="Raavi"/>
              </a:rPr>
              <a:t> I </a:t>
            </a:r>
            <a:r>
              <a:rPr lang="en-US" err="1">
                <a:solidFill>
                  <a:srgbClr val="FFFFFF"/>
                </a:solidFill>
                <a:latin typeface="Raavi"/>
                <a:cs typeface="Raavi"/>
              </a:rPr>
              <a:t>przeniósł</a:t>
            </a:r>
            <a:r>
              <a:rPr lang="en-US">
                <a:solidFill>
                  <a:srgbClr val="FFFFFF"/>
                </a:solidFill>
                <a:latin typeface="Raavi"/>
                <a:cs typeface="Raavi"/>
              </a:rPr>
              <a:t> </a:t>
            </a:r>
            <a:r>
              <a:rPr lang="en-US" err="1">
                <a:solidFill>
                  <a:srgbClr val="FFFFFF"/>
                </a:solidFill>
                <a:latin typeface="Raavi"/>
                <a:cs typeface="Raavi"/>
              </a:rPr>
              <a:t>się</a:t>
            </a:r>
            <a:r>
              <a:rPr lang="en-US">
                <a:solidFill>
                  <a:srgbClr val="FFFFFF"/>
                </a:solidFill>
                <a:latin typeface="Raavi"/>
                <a:cs typeface="Raavi"/>
              </a:rPr>
              <a:t> do </a:t>
            </a:r>
            <a:r>
              <a:rPr lang="en-US" err="1">
                <a:solidFill>
                  <a:srgbClr val="FFFFFF"/>
                </a:solidFill>
                <a:latin typeface="Raavi"/>
                <a:cs typeface="Raavi"/>
              </a:rPr>
              <a:t>Paryskiej</a:t>
            </a:r>
            <a:r>
              <a:rPr lang="en-US">
                <a:solidFill>
                  <a:srgbClr val="FFFFFF"/>
                </a:solidFill>
                <a:latin typeface="Raavi"/>
                <a:cs typeface="Raavi"/>
              </a:rPr>
              <a:t> </a:t>
            </a:r>
            <a:r>
              <a:rPr lang="en-US" err="1">
                <a:solidFill>
                  <a:srgbClr val="FFFFFF"/>
                </a:solidFill>
                <a:latin typeface="Raavi"/>
                <a:cs typeface="Raavi"/>
              </a:rPr>
              <a:t>szkoły</a:t>
            </a:r>
            <a:r>
              <a:rPr lang="en-US">
                <a:solidFill>
                  <a:srgbClr val="FFFFFF"/>
                </a:solidFill>
                <a:latin typeface="Raavi"/>
                <a:cs typeface="Raavi"/>
              </a:rPr>
              <a:t>, </a:t>
            </a:r>
            <a:r>
              <a:rPr lang="en-US" err="1">
                <a:solidFill>
                  <a:srgbClr val="FFFFFF"/>
                </a:solidFill>
                <a:latin typeface="Raavi"/>
                <a:cs typeface="Raavi"/>
              </a:rPr>
              <a:t>Sorbony</a:t>
            </a:r>
            <a:r>
              <a:rPr lang="en-US">
                <a:solidFill>
                  <a:srgbClr val="FFFFFF"/>
                </a:solidFill>
                <a:latin typeface="Raavi"/>
                <a:cs typeface="Raavi"/>
              </a:rPr>
              <a:t>.</a:t>
            </a:r>
          </a:p>
          <a:p>
            <a:pPr indent="-228600">
              <a:buFont typeface="The Hand Extrablack" panose="03070A02030502020204" pitchFamily="66" charset="0"/>
              <a:buChar char="•"/>
            </a:pPr>
            <a:r>
              <a:rPr lang="en-US">
                <a:solidFill>
                  <a:srgbClr val="FFFFFF"/>
                </a:solidFill>
                <a:latin typeface="Raavi"/>
                <a:cs typeface="Raavi"/>
              </a:rPr>
              <a:t>  W </a:t>
            </a:r>
            <a:r>
              <a:rPr lang="en-US" err="1">
                <a:solidFill>
                  <a:srgbClr val="FFFFFF"/>
                </a:solidFill>
                <a:latin typeface="Raavi"/>
                <a:cs typeface="Raavi"/>
              </a:rPr>
              <a:t>roku</a:t>
            </a:r>
            <a:r>
              <a:rPr lang="en-US">
                <a:solidFill>
                  <a:srgbClr val="FFFFFF"/>
                </a:solidFill>
                <a:latin typeface="Raavi"/>
                <a:cs typeface="Raavi"/>
              </a:rPr>
              <a:t> 1906 </a:t>
            </a:r>
            <a:r>
              <a:rPr lang="en-US" err="1">
                <a:solidFill>
                  <a:srgbClr val="FFFFFF"/>
                </a:solidFill>
                <a:latin typeface="Raavi"/>
                <a:cs typeface="Raavi"/>
              </a:rPr>
              <a:t>wyszedł</a:t>
            </a:r>
            <a:r>
              <a:rPr lang="en-US">
                <a:solidFill>
                  <a:srgbClr val="FFFFFF"/>
                </a:solidFill>
                <a:latin typeface="Raavi"/>
                <a:cs typeface="Raavi"/>
              </a:rPr>
              <a:t> za </a:t>
            </a:r>
            <a:r>
              <a:rPr lang="en-US" err="1">
                <a:solidFill>
                  <a:srgbClr val="FFFFFF"/>
                </a:solidFill>
                <a:latin typeface="Raavi"/>
                <a:cs typeface="Raavi"/>
              </a:rPr>
              <a:t>Stanisławę</a:t>
            </a:r>
            <a:r>
              <a:rPr lang="en-US">
                <a:solidFill>
                  <a:srgbClr val="FFFFFF"/>
                </a:solidFill>
                <a:latin typeface="Raavi"/>
                <a:cs typeface="Raavi"/>
              </a:rPr>
              <a:t> </a:t>
            </a:r>
            <a:r>
              <a:rPr lang="en-US" err="1">
                <a:solidFill>
                  <a:srgbClr val="FFFFFF"/>
                </a:solidFill>
                <a:latin typeface="Raavi"/>
                <a:cs typeface="Raavi"/>
              </a:rPr>
              <a:t>Winawer</a:t>
            </a:r>
            <a:r>
              <a:rPr lang="en-US">
                <a:solidFill>
                  <a:srgbClr val="FFFFFF"/>
                </a:solidFill>
                <a:latin typeface="Raavi"/>
                <a:cs typeface="Raavi"/>
              </a:rPr>
              <a:t>, </a:t>
            </a:r>
            <a:r>
              <a:rPr lang="en-US" err="1">
                <a:solidFill>
                  <a:srgbClr val="FFFFFF"/>
                </a:solidFill>
                <a:latin typeface="Raavi"/>
                <a:cs typeface="Raavi"/>
              </a:rPr>
              <a:t>która</a:t>
            </a:r>
            <a:r>
              <a:rPr lang="en-US">
                <a:solidFill>
                  <a:srgbClr val="FFFFFF"/>
                </a:solidFill>
                <a:latin typeface="Raavi"/>
                <a:cs typeface="Raavi"/>
              </a:rPr>
              <a:t> </a:t>
            </a:r>
            <a:r>
              <a:rPr lang="en-US" err="1">
                <a:solidFill>
                  <a:srgbClr val="FFFFFF"/>
                </a:solidFill>
                <a:latin typeface="Raavi"/>
                <a:cs typeface="Raavi"/>
              </a:rPr>
              <a:t>później</a:t>
            </a:r>
            <a:r>
              <a:rPr lang="en-US">
                <a:solidFill>
                  <a:srgbClr val="FFFFFF"/>
                </a:solidFill>
                <a:latin typeface="Raavi"/>
                <a:cs typeface="Raavi"/>
              </a:rPr>
              <a:t> </a:t>
            </a:r>
            <a:r>
              <a:rPr lang="en-US" err="1">
                <a:solidFill>
                  <a:srgbClr val="FFFFFF"/>
                </a:solidFill>
                <a:latin typeface="Raavi"/>
                <a:cs typeface="Raavi"/>
              </a:rPr>
              <a:t>była</a:t>
            </a:r>
            <a:r>
              <a:rPr lang="en-US">
                <a:solidFill>
                  <a:srgbClr val="FFFFFF"/>
                </a:solidFill>
                <a:latin typeface="Raavi"/>
                <a:cs typeface="Raavi"/>
              </a:rPr>
              <a:t> </a:t>
            </a:r>
            <a:r>
              <a:rPr lang="en-US" err="1">
                <a:solidFill>
                  <a:srgbClr val="FFFFFF"/>
                </a:solidFill>
                <a:latin typeface="Raavi"/>
                <a:cs typeface="Raavi"/>
              </a:rPr>
              <a:t>znana</a:t>
            </a:r>
            <a:r>
              <a:rPr lang="en-US">
                <a:solidFill>
                  <a:srgbClr val="FFFFFF"/>
                </a:solidFill>
                <a:latin typeface="Raavi"/>
                <a:cs typeface="Raavi"/>
              </a:rPr>
              <a:t> </a:t>
            </a:r>
            <a:r>
              <a:rPr lang="en-US" err="1">
                <a:solidFill>
                  <a:srgbClr val="FFFFFF"/>
                </a:solidFill>
                <a:latin typeface="Raavi"/>
                <a:cs typeface="Raavi"/>
              </a:rPr>
              <a:t>jako</a:t>
            </a:r>
            <a:r>
              <a:rPr lang="en-US">
                <a:solidFill>
                  <a:srgbClr val="FFFFFF"/>
                </a:solidFill>
                <a:latin typeface="Raavi"/>
                <a:cs typeface="Raavi"/>
              </a:rPr>
              <a:t> </a:t>
            </a:r>
            <a:r>
              <a:rPr lang="en-US" err="1">
                <a:solidFill>
                  <a:srgbClr val="FFFFFF"/>
                </a:solidFill>
                <a:latin typeface="Raavi"/>
                <a:cs typeface="Raavi"/>
              </a:rPr>
              <a:t>Soava</a:t>
            </a:r>
            <a:r>
              <a:rPr lang="en-US">
                <a:solidFill>
                  <a:srgbClr val="FFFFFF"/>
                </a:solidFill>
                <a:latin typeface="Raavi"/>
                <a:cs typeface="Raavi"/>
              </a:rPr>
              <a:t> </a:t>
            </a:r>
            <a:r>
              <a:rPr lang="en-US" err="1">
                <a:solidFill>
                  <a:srgbClr val="FFFFFF"/>
                </a:solidFill>
                <a:latin typeface="Raavi"/>
                <a:cs typeface="Raavi"/>
              </a:rPr>
              <a:t>Galone</a:t>
            </a:r>
            <a:r>
              <a:rPr lang="en-US">
                <a:solidFill>
                  <a:srgbClr val="FFFFFF"/>
                </a:solidFill>
                <a:latin typeface="Raavi"/>
                <a:cs typeface="Raavi"/>
              </a:rPr>
              <a:t>.    </a:t>
            </a:r>
          </a:p>
          <a:p>
            <a:pPr indent="-228600">
              <a:buFont typeface="The Hand Extrablack" panose="03070A02030502020204" pitchFamily="66" charset="0"/>
              <a:buChar char="•"/>
            </a:pPr>
            <a:r>
              <a:rPr lang="en-US">
                <a:solidFill>
                  <a:srgbClr val="FFFFFF"/>
                </a:solidFill>
                <a:latin typeface="Raavi"/>
                <a:cs typeface="Raavi"/>
              </a:rPr>
              <a:t>W 1910 </a:t>
            </a:r>
            <a:r>
              <a:rPr lang="en-US" err="1">
                <a:solidFill>
                  <a:srgbClr val="FFFFFF"/>
                </a:solidFill>
                <a:latin typeface="Raavi"/>
                <a:cs typeface="Raavi"/>
              </a:rPr>
              <a:t>roku</a:t>
            </a:r>
            <a:r>
              <a:rPr lang="en-US">
                <a:solidFill>
                  <a:srgbClr val="FFFFFF"/>
                </a:solidFill>
                <a:latin typeface="Raavi"/>
                <a:cs typeface="Raavi"/>
              </a:rPr>
              <a:t> </a:t>
            </a:r>
            <a:r>
              <a:rPr lang="en-US" err="1">
                <a:solidFill>
                  <a:srgbClr val="FFFFFF"/>
                </a:solidFill>
                <a:latin typeface="Raavi"/>
                <a:cs typeface="Raavi"/>
              </a:rPr>
              <a:t>zdobył</a:t>
            </a:r>
            <a:r>
              <a:rPr lang="en-US">
                <a:solidFill>
                  <a:srgbClr val="FFFFFF"/>
                </a:solidFill>
                <a:latin typeface="Raavi"/>
                <a:cs typeface="Raavi"/>
              </a:rPr>
              <a:t> z </a:t>
            </a:r>
            <a:r>
              <a:rPr lang="en-US" err="1">
                <a:solidFill>
                  <a:srgbClr val="FFFFFF"/>
                </a:solidFill>
                <a:latin typeface="Raavi"/>
                <a:cs typeface="Raavi"/>
              </a:rPr>
              <a:t>odznaczeniem</a:t>
            </a:r>
            <a:r>
              <a:rPr lang="en-US">
                <a:solidFill>
                  <a:srgbClr val="FFFFFF"/>
                </a:solidFill>
                <a:latin typeface="Raavi"/>
                <a:cs typeface="Raavi"/>
              </a:rPr>
              <a:t> </a:t>
            </a:r>
            <a:r>
              <a:rPr lang="en-US" err="1">
                <a:solidFill>
                  <a:srgbClr val="FFFFFF"/>
                </a:solidFill>
                <a:latin typeface="Raavi"/>
                <a:cs typeface="Raavi"/>
              </a:rPr>
              <a:t>stopień</a:t>
            </a:r>
            <a:r>
              <a:rPr lang="en-US">
                <a:solidFill>
                  <a:srgbClr val="FFFFFF"/>
                </a:solidFill>
                <a:latin typeface="Raavi"/>
                <a:cs typeface="Raavi"/>
              </a:rPr>
              <a:t> </a:t>
            </a:r>
            <a:r>
              <a:rPr lang="en-US" err="1">
                <a:solidFill>
                  <a:srgbClr val="FFFFFF"/>
                </a:solidFill>
                <a:latin typeface="Raavi"/>
                <a:cs typeface="Raavi"/>
              </a:rPr>
              <a:t>doktora</a:t>
            </a:r>
            <a:r>
              <a:rPr lang="en-US">
                <a:solidFill>
                  <a:srgbClr val="FFFFFF"/>
                </a:solidFill>
                <a:latin typeface="Raavi"/>
                <a:cs typeface="Raavi"/>
              </a:rPr>
              <a:t> </a:t>
            </a:r>
            <a:r>
              <a:rPr lang="en-US" err="1">
                <a:solidFill>
                  <a:srgbClr val="FFFFFF"/>
                </a:solidFill>
                <a:latin typeface="Raavi"/>
                <a:cs typeface="Raavi"/>
              </a:rPr>
              <a:t>filozofii</a:t>
            </a:r>
            <a:r>
              <a:rPr lang="en-US">
                <a:solidFill>
                  <a:srgbClr val="FFFFFF"/>
                </a:solidFill>
                <a:latin typeface="Raavi"/>
                <a:cs typeface="Raavi"/>
              </a:rPr>
              <a:t>.</a:t>
            </a:r>
          </a:p>
          <a:p>
            <a:pPr indent="-228600">
              <a:buFont typeface="The Hand Extrablack" panose="03070A02030502020204" pitchFamily="66" charset="0"/>
              <a:buChar char="•"/>
            </a:pPr>
            <a:r>
              <a:rPr lang="en-US">
                <a:solidFill>
                  <a:srgbClr val="FFFFFF"/>
                </a:solidFill>
                <a:latin typeface="Raavi"/>
                <a:cs typeface="Raavi"/>
              </a:rPr>
              <a:t>Po </a:t>
            </a:r>
            <a:r>
              <a:rPr lang="en-US" err="1">
                <a:solidFill>
                  <a:srgbClr val="FFFFFF"/>
                </a:solidFill>
                <a:latin typeface="Raavi"/>
                <a:cs typeface="Raavi"/>
              </a:rPr>
              <a:t>unieważnieniu</a:t>
            </a:r>
            <a:r>
              <a:rPr lang="en-US">
                <a:solidFill>
                  <a:srgbClr val="FFFFFF"/>
                </a:solidFill>
                <a:latin typeface="Raavi"/>
                <a:cs typeface="Raavi"/>
              </a:rPr>
              <a:t> </a:t>
            </a:r>
            <a:r>
              <a:rPr lang="en-US" err="1">
                <a:solidFill>
                  <a:srgbClr val="FFFFFF"/>
                </a:solidFill>
                <a:latin typeface="Raavi"/>
                <a:cs typeface="Raavi"/>
              </a:rPr>
              <a:t>jego</a:t>
            </a:r>
            <a:r>
              <a:rPr lang="en-US">
                <a:solidFill>
                  <a:srgbClr val="FFFFFF"/>
                </a:solidFill>
                <a:latin typeface="Raavi"/>
                <a:cs typeface="Raavi"/>
              </a:rPr>
              <a:t> </a:t>
            </a:r>
            <a:r>
              <a:rPr lang="en-US" err="1">
                <a:solidFill>
                  <a:srgbClr val="FFFFFF"/>
                </a:solidFill>
                <a:latin typeface="Raavi"/>
                <a:cs typeface="Raavi"/>
              </a:rPr>
              <a:t>małżeństwa</a:t>
            </a:r>
            <a:r>
              <a:rPr lang="en-US">
                <a:solidFill>
                  <a:srgbClr val="FFFFFF"/>
                </a:solidFill>
                <a:latin typeface="Raavi"/>
                <a:cs typeface="Raavi"/>
              </a:rPr>
              <a:t>, w </a:t>
            </a:r>
            <a:r>
              <a:rPr lang="en-US" err="1">
                <a:solidFill>
                  <a:srgbClr val="FFFFFF"/>
                </a:solidFill>
                <a:latin typeface="Raavi"/>
                <a:cs typeface="Raavi"/>
              </a:rPr>
              <a:t>marcu</a:t>
            </a:r>
            <a:r>
              <a:rPr lang="en-US">
                <a:solidFill>
                  <a:srgbClr val="FFFFFF"/>
                </a:solidFill>
                <a:latin typeface="Raavi"/>
                <a:cs typeface="Raavi"/>
              </a:rPr>
              <a:t> w 1912 </a:t>
            </a:r>
            <a:r>
              <a:rPr lang="en-US" err="1">
                <a:solidFill>
                  <a:srgbClr val="FFFFFF"/>
                </a:solidFill>
                <a:latin typeface="Raavi"/>
                <a:cs typeface="Raavi"/>
              </a:rPr>
              <a:t>wziął</a:t>
            </a:r>
            <a:r>
              <a:rPr lang="en-US">
                <a:solidFill>
                  <a:srgbClr val="FFFFFF"/>
                </a:solidFill>
                <a:latin typeface="Raavi"/>
                <a:cs typeface="Raavi"/>
              </a:rPr>
              <a:t> </a:t>
            </a:r>
            <a:r>
              <a:rPr lang="en-US" err="1">
                <a:solidFill>
                  <a:srgbClr val="FFFFFF"/>
                </a:solidFill>
                <a:latin typeface="Raavi"/>
                <a:cs typeface="Raavi"/>
              </a:rPr>
              <a:t>ślub</a:t>
            </a:r>
            <a:r>
              <a:rPr lang="en-US">
                <a:solidFill>
                  <a:srgbClr val="FFFFFF"/>
                </a:solidFill>
                <a:latin typeface="Raavi"/>
                <a:cs typeface="Raavi"/>
              </a:rPr>
              <a:t> z </a:t>
            </a:r>
            <a:r>
              <a:rPr lang="en-US" err="1">
                <a:solidFill>
                  <a:srgbClr val="FFFFFF"/>
                </a:solidFill>
                <a:latin typeface="Raavi"/>
                <a:cs typeface="Raavi"/>
              </a:rPr>
              <a:t>Agnieszką</a:t>
            </a:r>
            <a:r>
              <a:rPr lang="en-US">
                <a:solidFill>
                  <a:srgbClr val="FFFFFF"/>
                </a:solidFill>
                <a:latin typeface="Raavi"/>
                <a:cs typeface="Raavi"/>
              </a:rPr>
              <a:t> </a:t>
            </a:r>
            <a:r>
              <a:rPr lang="en-US" err="1">
                <a:solidFill>
                  <a:srgbClr val="FFFFFF"/>
                </a:solidFill>
                <a:latin typeface="Raavi"/>
                <a:cs typeface="Raavi"/>
              </a:rPr>
              <a:t>Eryką</a:t>
            </a:r>
            <a:r>
              <a:rPr lang="en-US">
                <a:solidFill>
                  <a:srgbClr val="FFFFFF"/>
                </a:solidFill>
                <a:latin typeface="Raavi"/>
                <a:cs typeface="Raavi"/>
              </a:rPr>
              <a:t> Ritzmann.</a:t>
            </a:r>
          </a:p>
          <a:p>
            <a:pPr indent="-228600">
              <a:buChar char="•"/>
            </a:pPr>
            <a:r>
              <a:rPr lang="en-US">
                <a:solidFill>
                  <a:srgbClr val="FFFFFF"/>
                </a:solidFill>
                <a:latin typeface="Raavi"/>
                <a:cs typeface="Raavi"/>
              </a:rPr>
              <a:t>W 1915 </a:t>
            </a:r>
            <a:r>
              <a:rPr lang="en-US" err="1">
                <a:solidFill>
                  <a:srgbClr val="FFFFFF"/>
                </a:solidFill>
                <a:latin typeface="Raavi"/>
                <a:cs typeface="Raavi"/>
              </a:rPr>
              <a:t>roku</a:t>
            </a:r>
            <a:r>
              <a:rPr lang="en-US">
                <a:solidFill>
                  <a:srgbClr val="FFFFFF"/>
                </a:solidFill>
                <a:latin typeface="Raavi"/>
                <a:cs typeface="Raavi"/>
              </a:rPr>
              <a:t> w </a:t>
            </a:r>
            <a:r>
              <a:rPr lang="en-US" err="1">
                <a:solidFill>
                  <a:srgbClr val="FFFFFF"/>
                </a:solidFill>
                <a:latin typeface="Raavi"/>
                <a:cs typeface="Raavi"/>
              </a:rPr>
              <a:t>Zurychu</a:t>
            </a:r>
            <a:r>
              <a:rPr lang="en-US">
                <a:solidFill>
                  <a:srgbClr val="FFFFFF"/>
                </a:solidFill>
                <a:latin typeface="Raavi"/>
                <a:cs typeface="Raavi"/>
              </a:rPr>
              <a:t> </a:t>
            </a:r>
            <a:r>
              <a:rPr lang="en-US" err="1">
                <a:solidFill>
                  <a:srgbClr val="FFFFFF"/>
                </a:solidFill>
                <a:latin typeface="Raavi"/>
                <a:cs typeface="Raavi"/>
              </a:rPr>
              <a:t>przyszedł</a:t>
            </a:r>
            <a:r>
              <a:rPr lang="en-US">
                <a:solidFill>
                  <a:srgbClr val="FFFFFF"/>
                </a:solidFill>
                <a:latin typeface="Raavi"/>
                <a:cs typeface="Raavi"/>
              </a:rPr>
              <a:t> </a:t>
            </a:r>
            <a:r>
              <a:rPr lang="en-US" err="1">
                <a:solidFill>
                  <a:srgbClr val="FFFFFF"/>
                </a:solidFill>
                <a:latin typeface="Raavi"/>
                <a:cs typeface="Raavi"/>
              </a:rPr>
              <a:t>na</a:t>
            </a:r>
            <a:r>
              <a:rPr lang="en-US">
                <a:solidFill>
                  <a:srgbClr val="FFFFFF"/>
                </a:solidFill>
                <a:latin typeface="Raavi"/>
                <a:cs typeface="Raavi"/>
              </a:rPr>
              <a:t> </a:t>
            </a:r>
            <a:r>
              <a:rPr lang="en-US" err="1">
                <a:solidFill>
                  <a:srgbClr val="FFFFFF"/>
                </a:solidFill>
                <a:latin typeface="Raavi"/>
                <a:cs typeface="Raavi"/>
              </a:rPr>
              <a:t>świat</a:t>
            </a:r>
            <a:r>
              <a:rPr lang="en-US">
                <a:solidFill>
                  <a:srgbClr val="FFFFFF"/>
                </a:solidFill>
                <a:latin typeface="Raavi"/>
                <a:cs typeface="Raavi"/>
              </a:rPr>
              <a:t>  syn Karol, a w 1918 </a:t>
            </a:r>
            <a:r>
              <a:rPr lang="en-US" err="1">
                <a:solidFill>
                  <a:srgbClr val="FFFFFF"/>
                </a:solidFill>
                <a:latin typeface="Raavi"/>
                <a:cs typeface="Raavi"/>
              </a:rPr>
              <a:t>roku</a:t>
            </a:r>
            <a:r>
              <a:rPr lang="en-US">
                <a:solidFill>
                  <a:srgbClr val="FFFFFF"/>
                </a:solidFill>
                <a:latin typeface="Raavi"/>
                <a:cs typeface="Raavi"/>
              </a:rPr>
              <a:t> </a:t>
            </a:r>
            <a:r>
              <a:rPr lang="en-US" err="1">
                <a:solidFill>
                  <a:srgbClr val="FFFFFF"/>
                </a:solidFill>
                <a:latin typeface="Raavi"/>
                <a:cs typeface="Raavi"/>
              </a:rPr>
              <a:t>córka</a:t>
            </a:r>
            <a:r>
              <a:rPr lang="en-US">
                <a:solidFill>
                  <a:srgbClr val="FFFFFF"/>
                </a:solidFill>
                <a:latin typeface="Raavi"/>
                <a:cs typeface="Raavi"/>
              </a:rPr>
              <a:t> Lucyna</a:t>
            </a:r>
          </a:p>
          <a:p>
            <a:endParaRPr lang="en-US">
              <a:solidFill>
                <a:srgbClr val="FFFFFF"/>
              </a:solidFill>
              <a:latin typeface="Raavi"/>
              <a:cs typeface="Raavi"/>
            </a:endParaRPr>
          </a:p>
          <a:p>
            <a:pPr indent="-228600">
              <a:buFont typeface="The Hand Extrablack" panose="03070A02030502020204" pitchFamily="66" charset="0"/>
              <a:buChar char="•"/>
            </a:pPr>
            <a:endParaRPr lang="en-US">
              <a:solidFill>
                <a:srgbClr val="FFFFFF"/>
              </a:solidFill>
              <a:latin typeface="Sagona Book"/>
            </a:endParaRPr>
          </a:p>
        </p:txBody>
      </p:sp>
    </p:spTree>
    <p:extLst>
      <p:ext uri="{BB962C8B-B14F-4D97-AF65-F5344CB8AC3E}">
        <p14:creationId xmlns:p14="http://schemas.microsoft.com/office/powerpoint/2010/main" val="26179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 descr="Obraz zawierający osoba, mężczyzna, krawat, kostium&#10;&#10;Opis wygenerowany automatycznie">
            <a:extLst>
              <a:ext uri="{FF2B5EF4-FFF2-40B4-BE49-F238E27FC236}">
                <a16:creationId xmlns:a16="http://schemas.microsoft.com/office/drawing/2014/main" xmlns="" id="{3A2B9F5A-25D4-448A-A0B8-592F3FC48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65" y="333245"/>
            <a:ext cx="3871951" cy="61143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EF429068-79C8-46CD-98A1-7FCA2CD8775E}"/>
              </a:ext>
            </a:extLst>
          </p:cNvPr>
          <p:cNvSpPr txBox="1"/>
          <p:nvPr/>
        </p:nvSpPr>
        <p:spPr>
          <a:xfrm>
            <a:off x="5610225" y="542925"/>
            <a:ext cx="5261034" cy="23698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202124"/>
                </a:solidFill>
                <a:latin typeface="Raavi"/>
                <a:cs typeface="arial"/>
              </a:rPr>
              <a:t> </a:t>
            </a:r>
            <a:r>
              <a:rPr lang="en-US" sz="2000">
                <a:latin typeface="Raavi"/>
                <a:cs typeface="arial"/>
              </a:rPr>
              <a:t>Mieczysław </a:t>
            </a:r>
            <a:r>
              <a:rPr lang="en-US" sz="2000" err="1">
                <a:latin typeface="Raavi"/>
                <a:cs typeface="arial"/>
              </a:rPr>
              <a:t>Wolfke</a:t>
            </a:r>
            <a:r>
              <a:rPr lang="en-US" sz="2000">
                <a:latin typeface="Raavi"/>
                <a:cs typeface="arial"/>
              </a:rPr>
              <a:t> w </a:t>
            </a:r>
            <a:r>
              <a:rPr lang="en-US" sz="2000" err="1">
                <a:latin typeface="Raavi"/>
                <a:cs typeface="arial"/>
              </a:rPr>
              <a:t>Zurychu</a:t>
            </a:r>
            <a:r>
              <a:rPr lang="en-US" sz="2000">
                <a:latin typeface="Raavi"/>
                <a:cs typeface="arial"/>
              </a:rPr>
              <a:t>  </a:t>
            </a:r>
            <a:r>
              <a:rPr lang="en-US" sz="2000" err="1">
                <a:latin typeface="Raavi"/>
                <a:cs typeface="arial"/>
              </a:rPr>
              <a:t>był</a:t>
            </a:r>
            <a:r>
              <a:rPr lang="en-US" sz="2000">
                <a:latin typeface="Raavi"/>
                <a:cs typeface="arial"/>
              </a:rPr>
              <a:t> </a:t>
            </a:r>
            <a:r>
              <a:rPr lang="en-US" sz="2000" err="1">
                <a:latin typeface="Raavi"/>
                <a:cs typeface="arial"/>
              </a:rPr>
              <a:t>członkiem</a:t>
            </a:r>
            <a:r>
              <a:rPr lang="en-US" sz="2000">
                <a:latin typeface="Raavi"/>
                <a:cs typeface="arial"/>
              </a:rPr>
              <a:t> </a:t>
            </a:r>
            <a:r>
              <a:rPr lang="en-US" sz="2000" err="1">
                <a:latin typeface="Raavi"/>
                <a:cs typeface="arial"/>
              </a:rPr>
              <a:t>wąskiej</a:t>
            </a:r>
            <a:r>
              <a:rPr lang="en-US" sz="2000">
                <a:latin typeface="Raavi"/>
                <a:cs typeface="arial"/>
              </a:rPr>
              <a:t> </a:t>
            </a:r>
            <a:r>
              <a:rPr lang="en-US" sz="2000" err="1">
                <a:latin typeface="Raavi"/>
                <a:cs typeface="arial"/>
              </a:rPr>
              <a:t>grupy</a:t>
            </a:r>
            <a:r>
              <a:rPr lang="en-US" sz="2000">
                <a:latin typeface="Raavi"/>
                <a:cs typeface="arial"/>
              </a:rPr>
              <a:t> </a:t>
            </a:r>
            <a:r>
              <a:rPr lang="en-US" sz="2000" err="1">
                <a:latin typeface="Raavi"/>
                <a:cs typeface="arial"/>
              </a:rPr>
              <a:t>fizyków</a:t>
            </a:r>
            <a:r>
              <a:rPr lang="en-US" sz="2000">
                <a:latin typeface="Raavi"/>
                <a:cs typeface="arial"/>
              </a:rPr>
              <a:t> </a:t>
            </a:r>
            <a:r>
              <a:rPr lang="en-US" sz="2000" err="1">
                <a:latin typeface="Raavi"/>
                <a:cs typeface="arial"/>
              </a:rPr>
              <a:t>tworzących</a:t>
            </a:r>
            <a:r>
              <a:rPr lang="en-US" sz="2000">
                <a:latin typeface="Raavi"/>
                <a:cs typeface="arial"/>
              </a:rPr>
              <a:t> </a:t>
            </a:r>
            <a:r>
              <a:rPr lang="en-US" sz="2000" err="1">
                <a:latin typeface="Raavi"/>
                <a:cs typeface="arial"/>
              </a:rPr>
              <a:t>ścieżki</a:t>
            </a:r>
            <a:r>
              <a:rPr lang="en-US" sz="2000">
                <a:latin typeface="Raavi"/>
                <a:cs typeface="arial"/>
              </a:rPr>
              <a:t> </a:t>
            </a:r>
            <a:r>
              <a:rPr lang="en-US" sz="2000" err="1">
                <a:latin typeface="Raavi"/>
                <a:cs typeface="arial"/>
              </a:rPr>
              <a:t>światowej</a:t>
            </a:r>
            <a:r>
              <a:rPr lang="en-US" sz="2000">
                <a:latin typeface="Raavi"/>
                <a:cs typeface="arial"/>
              </a:rPr>
              <a:t> </a:t>
            </a:r>
            <a:r>
              <a:rPr lang="en-US" sz="2000" err="1">
                <a:latin typeface="Raavi"/>
                <a:cs typeface="arial"/>
              </a:rPr>
              <a:t>fizyki</a:t>
            </a:r>
            <a:r>
              <a:rPr lang="en-US" sz="2000">
                <a:latin typeface="Raavi"/>
                <a:cs typeface="arial"/>
              </a:rPr>
              <a:t>. W 1916 </a:t>
            </a:r>
            <a:r>
              <a:rPr lang="en-US" sz="2000" err="1">
                <a:latin typeface="Raavi"/>
                <a:cs typeface="arial"/>
              </a:rPr>
              <a:t>roku</a:t>
            </a:r>
            <a:r>
              <a:rPr lang="en-US" sz="2000">
                <a:latin typeface="Raavi"/>
                <a:cs typeface="arial"/>
              </a:rPr>
              <a:t> </a:t>
            </a:r>
            <a:r>
              <a:rPr lang="en-US" sz="2000" err="1">
                <a:latin typeface="Raavi"/>
                <a:cs typeface="arial"/>
              </a:rPr>
              <a:t>zaczął</a:t>
            </a:r>
            <a:r>
              <a:rPr lang="en-US" sz="2000">
                <a:latin typeface="Raavi"/>
                <a:cs typeface="arial"/>
              </a:rPr>
              <a:t> </a:t>
            </a:r>
            <a:r>
              <a:rPr lang="en-US" sz="2000" err="1">
                <a:latin typeface="Raavi"/>
                <a:cs typeface="arial"/>
              </a:rPr>
              <a:t>pracować</a:t>
            </a:r>
            <a:r>
              <a:rPr lang="en-US" sz="2000">
                <a:latin typeface="Raavi"/>
                <a:cs typeface="arial"/>
              </a:rPr>
              <a:t> </a:t>
            </a:r>
            <a:r>
              <a:rPr lang="en-US" sz="2000" err="1">
                <a:latin typeface="Raavi"/>
                <a:cs typeface="arial"/>
              </a:rPr>
              <a:t>nad</a:t>
            </a:r>
            <a:r>
              <a:rPr lang="en-US" sz="2000">
                <a:latin typeface="Raavi"/>
                <a:cs typeface="arial"/>
              </a:rPr>
              <a:t> </a:t>
            </a:r>
            <a:r>
              <a:rPr lang="en-US" sz="2000" err="1">
                <a:latin typeface="Raavi"/>
                <a:cs typeface="arial"/>
              </a:rPr>
              <a:t>promieniami</a:t>
            </a:r>
            <a:r>
              <a:rPr lang="en-US" sz="2000">
                <a:latin typeface="Raavi"/>
                <a:cs typeface="arial"/>
              </a:rPr>
              <a:t> </a:t>
            </a:r>
            <a:r>
              <a:rPr lang="en-US" sz="2000" err="1">
                <a:latin typeface="Raavi"/>
                <a:cs typeface="arial"/>
              </a:rPr>
              <a:t>kanalikowymi</a:t>
            </a:r>
            <a:r>
              <a:rPr lang="en-US" sz="2000">
                <a:latin typeface="Raavi"/>
                <a:cs typeface="arial"/>
              </a:rPr>
              <a:t>, </a:t>
            </a:r>
            <a:r>
              <a:rPr lang="en-US" sz="2000" err="1">
                <a:latin typeface="Raavi"/>
                <a:cs typeface="arial"/>
              </a:rPr>
              <a:t>zaś</a:t>
            </a:r>
            <a:r>
              <a:rPr lang="en-US" sz="2000">
                <a:latin typeface="Raavi"/>
                <a:cs typeface="arial"/>
              </a:rPr>
              <a:t> w 1917 </a:t>
            </a:r>
            <a:r>
              <a:rPr lang="en-US" sz="2000" err="1">
                <a:latin typeface="Raavi"/>
                <a:cs typeface="arial"/>
              </a:rPr>
              <a:t>roku</a:t>
            </a:r>
            <a:r>
              <a:rPr lang="en-US" sz="2000">
                <a:latin typeface="Raavi"/>
                <a:cs typeface="arial"/>
              </a:rPr>
              <a:t> </a:t>
            </a:r>
            <a:r>
              <a:rPr lang="en-US" sz="2000" err="1">
                <a:latin typeface="Raavi"/>
                <a:cs typeface="arial"/>
              </a:rPr>
              <a:t>nad</a:t>
            </a:r>
            <a:r>
              <a:rPr lang="en-US" sz="2000">
                <a:latin typeface="Raavi"/>
                <a:cs typeface="arial"/>
              </a:rPr>
              <a:t> </a:t>
            </a:r>
            <a:r>
              <a:rPr lang="en-US" sz="2000" err="1">
                <a:latin typeface="Raavi"/>
                <a:cs typeface="arial"/>
              </a:rPr>
              <a:t>topnieniem</a:t>
            </a:r>
            <a:r>
              <a:rPr lang="en-US" sz="2000">
                <a:latin typeface="Raavi"/>
                <a:cs typeface="arial"/>
              </a:rPr>
              <a:t> </a:t>
            </a:r>
            <a:r>
              <a:rPr lang="en-US" sz="2000" err="1">
                <a:latin typeface="Raavi"/>
                <a:cs typeface="arial"/>
              </a:rPr>
              <a:t>wolframu</a:t>
            </a:r>
            <a:r>
              <a:rPr lang="en-US" sz="2000">
                <a:latin typeface="Raavi"/>
                <a:cs typeface="arial"/>
              </a:rPr>
              <a:t> (</a:t>
            </a:r>
            <a:r>
              <a:rPr lang="en-US" sz="2000" err="1">
                <a:latin typeface="Raavi"/>
                <a:cs typeface="arial"/>
              </a:rPr>
              <a:t>wspólnie</a:t>
            </a:r>
            <a:r>
              <a:rPr lang="en-US" sz="2000">
                <a:latin typeface="Raavi"/>
                <a:cs typeface="arial"/>
              </a:rPr>
              <a:t> z </a:t>
            </a:r>
            <a:r>
              <a:rPr lang="en-US" sz="2000" err="1">
                <a:latin typeface="Raavi"/>
                <a:cs typeface="arial"/>
              </a:rPr>
              <a:t>firmą</a:t>
            </a:r>
            <a:r>
              <a:rPr lang="en-US" sz="2000">
                <a:latin typeface="Raavi"/>
                <a:cs typeface="arial"/>
              </a:rPr>
              <a:t> Gmür e CO), a </a:t>
            </a:r>
            <a:r>
              <a:rPr lang="en-US" sz="2000" err="1">
                <a:latin typeface="Raavi"/>
                <a:cs typeface="arial"/>
              </a:rPr>
              <a:t>także</a:t>
            </a:r>
            <a:r>
              <a:rPr lang="en-US" sz="2000">
                <a:latin typeface="Raavi"/>
                <a:cs typeface="arial"/>
              </a:rPr>
              <a:t> </a:t>
            </a:r>
            <a:r>
              <a:rPr lang="en-US" sz="2000" err="1">
                <a:latin typeface="Raavi"/>
                <a:cs typeface="arial"/>
              </a:rPr>
              <a:t>nad</a:t>
            </a:r>
            <a:r>
              <a:rPr lang="en-US" sz="2000">
                <a:latin typeface="Raavi"/>
                <a:cs typeface="arial"/>
              </a:rPr>
              <a:t> </a:t>
            </a:r>
            <a:r>
              <a:rPr lang="en-US" sz="2000" err="1">
                <a:latin typeface="Raavi"/>
                <a:cs typeface="arial"/>
              </a:rPr>
              <a:t>prostownikami</a:t>
            </a:r>
            <a:r>
              <a:rPr lang="en-US" sz="2000">
                <a:latin typeface="Raavi"/>
                <a:cs typeface="arial"/>
              </a:rPr>
              <a:t> </a:t>
            </a:r>
            <a:r>
              <a:rPr lang="en-US" sz="2000" err="1">
                <a:latin typeface="Raavi"/>
                <a:cs typeface="arial"/>
              </a:rPr>
              <a:t>rtęciowymi</a:t>
            </a:r>
            <a:r>
              <a:rPr lang="en-US" sz="2000">
                <a:latin typeface="Raavi"/>
                <a:cs typeface="arial"/>
              </a:rPr>
              <a:t>.</a:t>
            </a:r>
            <a:endParaRPr lang="en-US" sz="2000">
              <a:latin typeface="Raavi"/>
              <a:cs typeface="Raavi"/>
            </a:endParaRPr>
          </a:p>
        </p:txBody>
      </p:sp>
      <p:pic>
        <p:nvPicPr>
          <p:cNvPr id="16" name="Graphic 4" descr="Probówki z wypełnieniem pełnym">
            <a:extLst>
              <a:ext uri="{FF2B5EF4-FFF2-40B4-BE49-F238E27FC236}">
                <a16:creationId xmlns:a16="http://schemas.microsoft.com/office/drawing/2014/main" xmlns="" id="{037AEEA9-48F5-48BC-BA04-25FBEDA14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57815" y="3477475"/>
            <a:ext cx="3094787" cy="3094787"/>
          </a:xfrm>
          <a:custGeom>
            <a:avLst/>
            <a:gdLst/>
            <a:ahLst/>
            <a:cxnLst/>
            <a:rect l="l" t="t" r="r" b="b"/>
            <a:pathLst>
              <a:path w="5014800" h="5409338">
                <a:moveTo>
                  <a:pt x="0" y="0"/>
                </a:moveTo>
                <a:lnTo>
                  <a:pt x="5014800" y="0"/>
                </a:lnTo>
                <a:lnTo>
                  <a:pt x="5014800" y="5409338"/>
                </a:lnTo>
                <a:lnTo>
                  <a:pt x="0" y="540933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1119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7CDD3F9-4F2C-4FA0-A966-9DBB22347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Arial Black"/>
                <a:ea typeface="STXingkai"/>
              </a:rPr>
              <a:t>Upamiętnienie Mieczysława </a:t>
            </a:r>
            <a:r>
              <a:rPr lang="pl-PL" err="1">
                <a:latin typeface="Arial Black"/>
                <a:ea typeface="STXingkai"/>
              </a:rPr>
              <a:t>Wolfke</a:t>
            </a:r>
            <a:endParaRPr lang="pl-PL">
              <a:latin typeface="Arial Black"/>
              <a:ea typeface="STXingkai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B20C667-878B-473A-B637-131C20AB6D60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2798898" y="1652718"/>
            <a:ext cx="156233" cy="453085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endParaRPr lang="pl-PL" sz="1100">
              <a:solidFill>
                <a:srgbClr val="FFFFFF">
                  <a:alpha val="58000"/>
                </a:srgbClr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9F37759-5120-4E85-8F0D-9C959619C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966" y="1784230"/>
            <a:ext cx="4051539" cy="4051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xmlns="" id="{CE9F39CA-D149-42F2-9833-267C3EF396D4}"/>
              </a:ext>
            </a:extLst>
          </p:cNvPr>
          <p:cNvSpPr/>
          <p:nvPr/>
        </p:nvSpPr>
        <p:spPr>
          <a:xfrm>
            <a:off x="132274" y="1972487"/>
            <a:ext cx="5520903" cy="4687017"/>
          </a:xfrm>
          <a:prstGeom prst="cloud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B60427-3E96-43B7-B5D3-86B15CC871F8}"/>
              </a:ext>
            </a:extLst>
          </p:cNvPr>
          <p:cNvSpPr txBox="1"/>
          <p:nvPr/>
        </p:nvSpPr>
        <p:spPr>
          <a:xfrm>
            <a:off x="726597" y="2840067"/>
            <a:ext cx="4224067" cy="28797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pl-PL">
                <a:ea typeface="+mn-lt"/>
                <a:cs typeface="+mn-lt"/>
              </a:rPr>
              <a:t> </a:t>
            </a:r>
            <a:r>
              <a:rPr lang="pl-PL">
                <a:latin typeface="Raavi"/>
                <a:ea typeface="+mn-lt"/>
                <a:cs typeface="+mn-lt"/>
              </a:rPr>
              <a:t>W Warszawie 22 lutego  1980 roku  jedną z ulic w dzielnicy Bemowa  nadano imieniem Mieczysława </a:t>
            </a:r>
            <a:r>
              <a:rPr lang="pl-PL" err="1">
                <a:latin typeface="Raavi"/>
                <a:ea typeface="+mn-lt"/>
                <a:cs typeface="+mn-lt"/>
              </a:rPr>
              <a:t>Wolfke</a:t>
            </a:r>
            <a:r>
              <a:rPr lang="pl-PL">
                <a:latin typeface="Raavi"/>
                <a:ea typeface="+mn-lt"/>
                <a:cs typeface="+mn-lt"/>
              </a:rPr>
              <a:t> </a:t>
            </a: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pl-PL">
                <a:latin typeface="Raavi"/>
                <a:ea typeface="+mn-lt"/>
                <a:cs typeface="+mn-lt"/>
              </a:rPr>
              <a:t>We Wrocławiu 19 października 2006 roku ulica na osiedlu Marszowic  została nazwana  jego imieniem</a:t>
            </a:r>
            <a:endParaRPr lang="en-US">
              <a:latin typeface="Raavi"/>
              <a:cs typeface="Raavi"/>
            </a:endParaRPr>
          </a:p>
        </p:txBody>
      </p:sp>
    </p:spTree>
    <p:extLst>
      <p:ext uri="{BB962C8B-B14F-4D97-AF65-F5344CB8AC3E}">
        <p14:creationId xmlns:p14="http://schemas.microsoft.com/office/powerpoint/2010/main" val="37873591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6">
            <a:extLst>
              <a:ext uri="{FF2B5EF4-FFF2-40B4-BE49-F238E27FC236}">
                <a16:creationId xmlns:a16="http://schemas.microsoft.com/office/drawing/2014/main" xmlns="" id="{09646535-AEF6-4883-A4F9-EEC1F8B431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18">
            <a:extLst>
              <a:ext uri="{FF2B5EF4-FFF2-40B4-BE49-F238E27FC236}">
                <a16:creationId xmlns:a16="http://schemas.microsoft.com/office/drawing/2014/main" xmlns="" id="{54F3A7E8-6DA9-4C2B-ACC8-475F34DAEA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0">
            <a:extLst>
              <a:ext uri="{FF2B5EF4-FFF2-40B4-BE49-F238E27FC236}">
                <a16:creationId xmlns:a16="http://schemas.microsoft.com/office/drawing/2014/main" xmlns="" id="{5B21CDF0-4D24-4190-9285-9016C19C16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5CA2B2-06AC-45CC-B43B-246DB456B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1449388"/>
            <a:ext cx="5015638" cy="2075012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600" spc="-100"/>
              <a:t>Dziękujemy za uwagę 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88BC3289-453B-40CB-ABCD-AAB0CD133F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35" r="4934" b="2"/>
          <a:stretch/>
        </p:blipFill>
        <p:spPr>
          <a:xfrm>
            <a:off x="1" y="10"/>
            <a:ext cx="566293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35" name="Group 22">
            <a:extLst>
              <a:ext uri="{FF2B5EF4-FFF2-40B4-BE49-F238E27FC236}">
                <a16:creationId xmlns:a16="http://schemas.microsoft.com/office/drawing/2014/main" xmlns="" id="{3C9AA14C-80A4-427C-A911-28CD20C56E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0800000">
            <a:off x="7909204" y="317452"/>
            <a:ext cx="2117174" cy="588806"/>
            <a:chOff x="4549904" y="5078157"/>
            <a:chExt cx="3023338" cy="840818"/>
          </a:xfrm>
        </p:grpSpPr>
        <p:sp>
          <p:nvSpPr>
            <p:cNvPr id="36" name="Freeform 80">
              <a:extLst>
                <a:ext uri="{FF2B5EF4-FFF2-40B4-BE49-F238E27FC236}">
                  <a16:creationId xmlns:a16="http://schemas.microsoft.com/office/drawing/2014/main" xmlns="" id="{EF32CDAF-4619-4949-9516-1E042181EB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xmlns="" id="{270C485D-6BA8-4BF7-B72C-2B14A43A66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8" name="Freeform 87">
              <a:extLst>
                <a:ext uri="{FF2B5EF4-FFF2-40B4-BE49-F238E27FC236}">
                  <a16:creationId xmlns:a16="http://schemas.microsoft.com/office/drawing/2014/main" xmlns="" id="{79239B91-4327-43B3-AED5-CB9EC1653B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39" name="Group 27">
            <a:extLst>
              <a:ext uri="{FF2B5EF4-FFF2-40B4-BE49-F238E27FC236}">
                <a16:creationId xmlns:a16="http://schemas.microsoft.com/office/drawing/2014/main" xmlns="" id="{F2FD01A0-E6FF-41CD-AEBD-279232B90D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0800000">
            <a:off x="7990093" y="5372723"/>
            <a:ext cx="2088038" cy="719230"/>
            <a:chOff x="4532666" y="505937"/>
            <a:chExt cx="2981730" cy="1027064"/>
          </a:xfrm>
        </p:grpSpPr>
        <p:sp>
          <p:nvSpPr>
            <p:cNvPr id="29" name="Freeform 78">
              <a:extLst>
                <a:ext uri="{FF2B5EF4-FFF2-40B4-BE49-F238E27FC236}">
                  <a16:creationId xmlns:a16="http://schemas.microsoft.com/office/drawing/2014/main" xmlns="" id="{811C6308-5554-4129-8881-A95AF512C5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0" name="Freeform 79">
              <a:extLst>
                <a:ext uri="{FF2B5EF4-FFF2-40B4-BE49-F238E27FC236}">
                  <a16:creationId xmlns:a16="http://schemas.microsoft.com/office/drawing/2014/main" xmlns="" id="{C28F3A03-B53B-433E-8DF7-6B13336D0A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1" name="Freeform 85">
              <a:extLst>
                <a:ext uri="{FF2B5EF4-FFF2-40B4-BE49-F238E27FC236}">
                  <a16:creationId xmlns:a16="http://schemas.microsoft.com/office/drawing/2014/main" xmlns="" id="{E990BBBC-E616-4D0E-9917-A6CA72AAEA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215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lobVTI">
  <a:themeElements>
    <a:clrScheme name="Blob V2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B495C2"/>
      </a:accent1>
      <a:accent2>
        <a:srgbClr val="767E37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Blob">
      <a:majorFont>
        <a:latin typeface="The Hand Extrablack"/>
        <a:ea typeface=""/>
        <a:cs typeface=""/>
      </a:majorFont>
      <a:minorFont>
        <a:latin typeface="Sagona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Panoramiczny</PresentationFormat>
  <Paragraphs>30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7" baseType="lpstr">
      <vt:lpstr>Arial</vt:lpstr>
      <vt:lpstr>Arial</vt:lpstr>
      <vt:lpstr>Arial Black</vt:lpstr>
      <vt:lpstr>Calibri Light</vt:lpstr>
      <vt:lpstr>Raavi</vt:lpstr>
      <vt:lpstr>Rockwell</vt:lpstr>
      <vt:lpstr>Sagona Book</vt:lpstr>
      <vt:lpstr>STXingkai</vt:lpstr>
      <vt:lpstr>The Hand Extrablack</vt:lpstr>
      <vt:lpstr>BlobVTI</vt:lpstr>
      <vt:lpstr>Mieczysław Wolfke   życiorys</vt:lpstr>
      <vt:lpstr> Mieczysław Wolfke też był kiedyś dzieckiem...    </vt:lpstr>
      <vt:lpstr>Prezentacja programu PowerPoint</vt:lpstr>
      <vt:lpstr> </vt:lpstr>
      <vt:lpstr>Prezentacja programu PowerPoint</vt:lpstr>
      <vt:lpstr>Upamiętnienie Mieczysława Wolfke</vt:lpstr>
      <vt:lpstr>Dziękujemy za uwagę 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Artur</cp:lastModifiedBy>
  <cp:revision>3</cp:revision>
  <dcterms:created xsi:type="dcterms:W3CDTF">2020-12-02T15:05:11Z</dcterms:created>
  <dcterms:modified xsi:type="dcterms:W3CDTF">2020-12-18T22:22:32Z</dcterms:modified>
</cp:coreProperties>
</file>