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7" r:id="rId1"/>
  </p:sldMasterIdLst>
  <p:sldIdLst>
    <p:sldId id="256" r:id="rId2"/>
    <p:sldId id="257" r:id="rId3"/>
    <p:sldId id="259" r:id="rId4"/>
    <p:sldId id="263" r:id="rId5"/>
    <p:sldId id="264" r:id="rId6"/>
    <p:sldId id="266" r:id="rId7"/>
    <p:sldId id="265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50" autoAdjust="0"/>
    <p:restoredTop sz="94660"/>
  </p:normalViewPr>
  <p:slideViewPr>
    <p:cSldViewPr snapToGrid="0">
      <p:cViewPr varScale="1">
        <p:scale>
          <a:sx n="79" d="100"/>
          <a:sy n="79" d="100"/>
        </p:scale>
        <p:origin x="-32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6856413 h 8638"/>
                <a:gd name="T4" fmla="*/ 12192000 w 15356"/>
                <a:gd name="T5" fmla="*/ 6856413 h 8638"/>
                <a:gd name="T6" fmla="*/ 12192000 w 15356"/>
                <a:gd name="T7" fmla="*/ 0 h 8638"/>
                <a:gd name="T8" fmla="*/ 0 w 15356"/>
                <a:gd name="T9" fmla="*/ 0 h 8638"/>
                <a:gd name="T10" fmla="*/ 11709274 w 15356"/>
                <a:gd name="T11" fmla="*/ 6380163 h 8638"/>
                <a:gd name="T12" fmla="*/ 476374 w 15356"/>
                <a:gd name="T13" fmla="*/ 6380163 h 8638"/>
                <a:gd name="T14" fmla="*/ 476374 w 15356"/>
                <a:gd name="T15" fmla="*/ 469900 h 8638"/>
                <a:gd name="T16" fmla="*/ 11709274 w 15356"/>
                <a:gd name="T17" fmla="*/ 469900 h 8638"/>
                <a:gd name="T18" fmla="*/ 11709274 w 15356"/>
                <a:gd name="T19" fmla="*/ 6380163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7" name="Rectangle 10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413" y="1792288"/>
            <a:ext cx="990600" cy="304800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57AE17AE-F2B7-4706-BC59-C223499BD3C9}" type="datetimeFigureOut">
              <a:rPr lang="en-US"/>
              <a:pPr>
                <a:defRPr/>
              </a:pPr>
              <a:t>5/3/2020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2706" y="3228182"/>
            <a:ext cx="3859213" cy="30480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9A190B-BCC5-48CE-95E0-3CD23A144C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>
                <a:gd name="T0" fmla="*/ 28045 w 10000"/>
                <a:gd name="T1" fmla="*/ 211004 h 5291"/>
                <a:gd name="T2" fmla="*/ 3285549 w 10000"/>
                <a:gd name="T3" fmla="*/ 440924 h 5291"/>
                <a:gd name="T4" fmla="*/ 3299407 w 10000"/>
                <a:gd name="T5" fmla="*/ 0 h 5291"/>
                <a:gd name="T6" fmla="*/ 3299407 w 10000"/>
                <a:gd name="T7" fmla="*/ 0 h 5291"/>
                <a:gd name="T8" fmla="*/ 3189537 w 10000"/>
                <a:gd name="T9" fmla="*/ 17000 h 5291"/>
                <a:gd name="T10" fmla="*/ 3079666 w 10000"/>
                <a:gd name="T11" fmla="*/ 33334 h 5291"/>
                <a:gd name="T12" fmla="*/ 2969796 w 10000"/>
                <a:gd name="T13" fmla="*/ 49167 h 5291"/>
                <a:gd name="T14" fmla="*/ 2859596 w 10000"/>
                <a:gd name="T15" fmla="*/ 62751 h 5291"/>
                <a:gd name="T16" fmla="*/ 2749396 w 10000"/>
                <a:gd name="T17" fmla="*/ 76418 h 5291"/>
                <a:gd name="T18" fmla="*/ 2639196 w 10000"/>
                <a:gd name="T19" fmla="*/ 89251 h 5291"/>
                <a:gd name="T20" fmla="*/ 2530315 w 10000"/>
                <a:gd name="T21" fmla="*/ 100168 h 5291"/>
                <a:gd name="T22" fmla="*/ 2419455 w 10000"/>
                <a:gd name="T23" fmla="*/ 110419 h 5291"/>
                <a:gd name="T24" fmla="*/ 2309585 w 10000"/>
                <a:gd name="T25" fmla="*/ 120002 h 5291"/>
                <a:gd name="T26" fmla="*/ 2201694 w 10000"/>
                <a:gd name="T27" fmla="*/ 128169 h 5291"/>
                <a:gd name="T28" fmla="*/ 2091824 w 10000"/>
                <a:gd name="T29" fmla="*/ 136336 h 5291"/>
                <a:gd name="T30" fmla="*/ 1983933 w 10000"/>
                <a:gd name="T31" fmla="*/ 143252 h 5291"/>
                <a:gd name="T32" fmla="*/ 1876043 w 10000"/>
                <a:gd name="T33" fmla="*/ 148669 h 5291"/>
                <a:gd name="T34" fmla="*/ 1768152 w 10000"/>
                <a:gd name="T35" fmla="*/ 154169 h 5291"/>
                <a:gd name="T36" fmla="*/ 1661581 w 10000"/>
                <a:gd name="T37" fmla="*/ 158836 h 5291"/>
                <a:gd name="T38" fmla="*/ 1556330 w 10000"/>
                <a:gd name="T39" fmla="*/ 162336 h 5291"/>
                <a:gd name="T40" fmla="*/ 1450419 w 10000"/>
                <a:gd name="T41" fmla="*/ 165003 h 5291"/>
                <a:gd name="T42" fmla="*/ 1345828 w 10000"/>
                <a:gd name="T43" fmla="*/ 167753 h 5291"/>
                <a:gd name="T44" fmla="*/ 1242557 w 10000"/>
                <a:gd name="T45" fmla="*/ 169086 h 5291"/>
                <a:gd name="T46" fmla="*/ 1139615 w 10000"/>
                <a:gd name="T47" fmla="*/ 170503 h 5291"/>
                <a:gd name="T48" fmla="*/ 1037664 w 10000"/>
                <a:gd name="T49" fmla="*/ 171086 h 5291"/>
                <a:gd name="T50" fmla="*/ 936702 w 10000"/>
                <a:gd name="T51" fmla="*/ 170503 h 5291"/>
                <a:gd name="T52" fmla="*/ 837060 w 10000"/>
                <a:gd name="T53" fmla="*/ 170503 h 5291"/>
                <a:gd name="T54" fmla="*/ 738407 w 10000"/>
                <a:gd name="T55" fmla="*/ 169086 h 5291"/>
                <a:gd name="T56" fmla="*/ 641075 w 10000"/>
                <a:gd name="T57" fmla="*/ 167003 h 5291"/>
                <a:gd name="T58" fmla="*/ 545392 w 10000"/>
                <a:gd name="T59" fmla="*/ 165003 h 5291"/>
                <a:gd name="T60" fmla="*/ 451359 w 10000"/>
                <a:gd name="T61" fmla="*/ 162919 h 5291"/>
                <a:gd name="T62" fmla="*/ 357986 w 10000"/>
                <a:gd name="T63" fmla="*/ 159586 h 5291"/>
                <a:gd name="T64" fmla="*/ 265932 w 10000"/>
                <a:gd name="T65" fmla="*/ 156086 h 5291"/>
                <a:gd name="T66" fmla="*/ 175858 w 10000"/>
                <a:gd name="T67" fmla="*/ 152753 h 5291"/>
                <a:gd name="T68" fmla="*/ 0 w 10000"/>
                <a:gd name="T69" fmla="*/ 143836 h 5291"/>
                <a:gd name="T70" fmla="*/ 28045 w 10000"/>
                <a:gd name="T71" fmla="*/ 211004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0 w 7104"/>
                <a:gd name="T3" fmla="*/ 4533900 h 2856"/>
                <a:gd name="T4" fmla="*/ 11277600 w 7104"/>
                <a:gd name="T5" fmla="*/ 4533900 h 2856"/>
                <a:gd name="T6" fmla="*/ 11277600 w 7104"/>
                <a:gd name="T7" fmla="*/ 1588 h 2856"/>
                <a:gd name="T8" fmla="*/ 11277600 w 7104"/>
                <a:gd name="T9" fmla="*/ 1588 h 2856"/>
                <a:gd name="T10" fmla="*/ 11022013 w 7104"/>
                <a:gd name="T11" fmla="*/ 41275 h 2856"/>
                <a:gd name="T12" fmla="*/ 10766425 w 7104"/>
                <a:gd name="T13" fmla="*/ 79375 h 2856"/>
                <a:gd name="T14" fmla="*/ 10510838 w 7104"/>
                <a:gd name="T15" fmla="*/ 115888 h 2856"/>
                <a:gd name="T16" fmla="*/ 10253663 w 7104"/>
                <a:gd name="T17" fmla="*/ 147638 h 2856"/>
                <a:gd name="T18" fmla="*/ 9998075 w 7104"/>
                <a:gd name="T19" fmla="*/ 179388 h 2856"/>
                <a:gd name="T20" fmla="*/ 9740900 w 7104"/>
                <a:gd name="T21" fmla="*/ 209550 h 2856"/>
                <a:gd name="T22" fmla="*/ 9486900 w 7104"/>
                <a:gd name="T23" fmla="*/ 234950 h 2856"/>
                <a:gd name="T24" fmla="*/ 9229725 w 7104"/>
                <a:gd name="T25" fmla="*/ 258763 h 2856"/>
                <a:gd name="T26" fmla="*/ 8974138 w 7104"/>
                <a:gd name="T27" fmla="*/ 280988 h 2856"/>
                <a:gd name="T28" fmla="*/ 8721725 w 7104"/>
                <a:gd name="T29" fmla="*/ 300038 h 2856"/>
                <a:gd name="T30" fmla="*/ 8467725 w 7104"/>
                <a:gd name="T31" fmla="*/ 319088 h 2856"/>
                <a:gd name="T32" fmla="*/ 8215313 w 7104"/>
                <a:gd name="T33" fmla="*/ 334963 h 2856"/>
                <a:gd name="T34" fmla="*/ 7964488 w 7104"/>
                <a:gd name="T35" fmla="*/ 347663 h 2856"/>
                <a:gd name="T36" fmla="*/ 7713663 w 7104"/>
                <a:gd name="T37" fmla="*/ 360363 h 2856"/>
                <a:gd name="T38" fmla="*/ 7466013 w 7104"/>
                <a:gd name="T39" fmla="*/ 371475 h 2856"/>
                <a:gd name="T40" fmla="*/ 7219950 w 7104"/>
                <a:gd name="T41" fmla="*/ 379413 h 2856"/>
                <a:gd name="T42" fmla="*/ 6973888 w 7104"/>
                <a:gd name="T43" fmla="*/ 385763 h 2856"/>
                <a:gd name="T44" fmla="*/ 6731000 w 7104"/>
                <a:gd name="T45" fmla="*/ 392113 h 2856"/>
                <a:gd name="T46" fmla="*/ 6489700 w 7104"/>
                <a:gd name="T47" fmla="*/ 395288 h 2856"/>
                <a:gd name="T48" fmla="*/ 6249988 w 7104"/>
                <a:gd name="T49" fmla="*/ 398463 h 2856"/>
                <a:gd name="T50" fmla="*/ 6013450 w 7104"/>
                <a:gd name="T51" fmla="*/ 400050 h 2856"/>
                <a:gd name="T52" fmla="*/ 5778500 w 7104"/>
                <a:gd name="T53" fmla="*/ 398463 h 2856"/>
                <a:gd name="T54" fmla="*/ 5546725 w 7104"/>
                <a:gd name="T55" fmla="*/ 398463 h 2856"/>
                <a:gd name="T56" fmla="*/ 5316538 w 7104"/>
                <a:gd name="T57" fmla="*/ 395288 h 2856"/>
                <a:gd name="T58" fmla="*/ 5091113 w 7104"/>
                <a:gd name="T59" fmla="*/ 390525 h 2856"/>
                <a:gd name="T60" fmla="*/ 4867275 w 7104"/>
                <a:gd name="T61" fmla="*/ 385763 h 2856"/>
                <a:gd name="T62" fmla="*/ 4648200 w 7104"/>
                <a:gd name="T63" fmla="*/ 381000 h 2856"/>
                <a:gd name="T64" fmla="*/ 4430713 w 7104"/>
                <a:gd name="T65" fmla="*/ 373063 h 2856"/>
                <a:gd name="T66" fmla="*/ 4216400 w 7104"/>
                <a:gd name="T67" fmla="*/ 365125 h 2856"/>
                <a:gd name="T68" fmla="*/ 4006850 w 7104"/>
                <a:gd name="T69" fmla="*/ 357188 h 2856"/>
                <a:gd name="T70" fmla="*/ 3597275 w 7104"/>
                <a:gd name="T71" fmla="*/ 336550 h 2856"/>
                <a:gd name="T72" fmla="*/ 3205163 w 7104"/>
                <a:gd name="T73" fmla="*/ 314325 h 2856"/>
                <a:gd name="T74" fmla="*/ 2828925 w 7104"/>
                <a:gd name="T75" fmla="*/ 290513 h 2856"/>
                <a:gd name="T76" fmla="*/ 2471738 w 7104"/>
                <a:gd name="T77" fmla="*/ 265113 h 2856"/>
                <a:gd name="T78" fmla="*/ 2132013 w 7104"/>
                <a:gd name="T79" fmla="*/ 238125 h 2856"/>
                <a:gd name="T80" fmla="*/ 1816100 w 7104"/>
                <a:gd name="T81" fmla="*/ 209550 h 2856"/>
                <a:gd name="T82" fmla="*/ 1519238 w 7104"/>
                <a:gd name="T83" fmla="*/ 180975 h 2856"/>
                <a:gd name="T84" fmla="*/ 1246188 w 7104"/>
                <a:gd name="T85" fmla="*/ 152400 h 2856"/>
                <a:gd name="T86" fmla="*/ 995363 w 7104"/>
                <a:gd name="T87" fmla="*/ 125413 h 2856"/>
                <a:gd name="T88" fmla="*/ 773113 w 7104"/>
                <a:gd name="T89" fmla="*/ 100013 h 2856"/>
                <a:gd name="T90" fmla="*/ 573088 w 7104"/>
                <a:gd name="T91" fmla="*/ 76200 h 2856"/>
                <a:gd name="T92" fmla="*/ 403225 w 7104"/>
                <a:gd name="T93" fmla="*/ 55563 h 2856"/>
                <a:gd name="T94" fmla="*/ 261938 w 7104"/>
                <a:gd name="T95" fmla="*/ 36513 h 2856"/>
                <a:gd name="T96" fmla="*/ 66675 w 7104"/>
                <a:gd name="T97" fmla="*/ 9525 h 2856"/>
                <a:gd name="T98" fmla="*/ 0 w 7104"/>
                <a:gd name="T99" fmla="*/ 0 h 2856"/>
                <a:gd name="T100" fmla="*/ 0 w 7104"/>
                <a:gd name="T101" fmla="*/ 0 h 285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6856413 h 8638"/>
                <a:gd name="T4" fmla="*/ 12192000 w 15356"/>
                <a:gd name="T5" fmla="*/ 6856413 h 8638"/>
                <a:gd name="T6" fmla="*/ 12192000 w 15356"/>
                <a:gd name="T7" fmla="*/ 0 h 8638"/>
                <a:gd name="T8" fmla="*/ 0 w 15356"/>
                <a:gd name="T9" fmla="*/ 0 h 8638"/>
                <a:gd name="T10" fmla="*/ 11709274 w 15356"/>
                <a:gd name="T11" fmla="*/ 6380163 h 8638"/>
                <a:gd name="T12" fmla="*/ 476374 w 15356"/>
                <a:gd name="T13" fmla="*/ 6380163 h 8638"/>
                <a:gd name="T14" fmla="*/ 476374 w 15356"/>
                <a:gd name="T15" fmla="*/ 469900 h 8638"/>
                <a:gd name="T16" fmla="*/ 11709274 w 15356"/>
                <a:gd name="T17" fmla="*/ 469900 h 8638"/>
                <a:gd name="T18" fmla="*/ 11709274 w 15356"/>
                <a:gd name="T19" fmla="*/ 6380163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15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A58AA-5913-46EE-A713-A783C81489A2}" type="datetimeFigureOut">
              <a:rPr lang="en-US"/>
              <a:pPr>
                <a:defRPr/>
              </a:pPr>
              <a:t>5/3/2020</a:t>
            </a:fld>
            <a:endParaRPr lang="en-US" dirty="0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5A208-79A3-40E8-867F-9CE561DFDF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89932">
              <a:off x="8490951" y="2714874"/>
              <a:ext cx="3299407" cy="440924"/>
            </a:xfrm>
            <a:custGeom>
              <a:avLst/>
              <a:gdLst>
                <a:gd name="T0" fmla="*/ 28045 w 10000"/>
                <a:gd name="T1" fmla="*/ 211004 h 5291"/>
                <a:gd name="T2" fmla="*/ 3285549 w 10000"/>
                <a:gd name="T3" fmla="*/ 440924 h 5291"/>
                <a:gd name="T4" fmla="*/ 3299407 w 10000"/>
                <a:gd name="T5" fmla="*/ 0 h 5291"/>
                <a:gd name="T6" fmla="*/ 3299407 w 10000"/>
                <a:gd name="T7" fmla="*/ 0 h 5291"/>
                <a:gd name="T8" fmla="*/ 3189537 w 10000"/>
                <a:gd name="T9" fmla="*/ 17000 h 5291"/>
                <a:gd name="T10" fmla="*/ 3079666 w 10000"/>
                <a:gd name="T11" fmla="*/ 33334 h 5291"/>
                <a:gd name="T12" fmla="*/ 2969796 w 10000"/>
                <a:gd name="T13" fmla="*/ 49167 h 5291"/>
                <a:gd name="T14" fmla="*/ 2859596 w 10000"/>
                <a:gd name="T15" fmla="*/ 62751 h 5291"/>
                <a:gd name="T16" fmla="*/ 2749396 w 10000"/>
                <a:gd name="T17" fmla="*/ 76418 h 5291"/>
                <a:gd name="T18" fmla="*/ 2639196 w 10000"/>
                <a:gd name="T19" fmla="*/ 89251 h 5291"/>
                <a:gd name="T20" fmla="*/ 2530315 w 10000"/>
                <a:gd name="T21" fmla="*/ 100168 h 5291"/>
                <a:gd name="T22" fmla="*/ 2419455 w 10000"/>
                <a:gd name="T23" fmla="*/ 110419 h 5291"/>
                <a:gd name="T24" fmla="*/ 2309585 w 10000"/>
                <a:gd name="T25" fmla="*/ 120002 h 5291"/>
                <a:gd name="T26" fmla="*/ 2201694 w 10000"/>
                <a:gd name="T27" fmla="*/ 128169 h 5291"/>
                <a:gd name="T28" fmla="*/ 2091824 w 10000"/>
                <a:gd name="T29" fmla="*/ 136336 h 5291"/>
                <a:gd name="T30" fmla="*/ 1983933 w 10000"/>
                <a:gd name="T31" fmla="*/ 143252 h 5291"/>
                <a:gd name="T32" fmla="*/ 1876043 w 10000"/>
                <a:gd name="T33" fmla="*/ 148669 h 5291"/>
                <a:gd name="T34" fmla="*/ 1768152 w 10000"/>
                <a:gd name="T35" fmla="*/ 154169 h 5291"/>
                <a:gd name="T36" fmla="*/ 1661581 w 10000"/>
                <a:gd name="T37" fmla="*/ 158836 h 5291"/>
                <a:gd name="T38" fmla="*/ 1556330 w 10000"/>
                <a:gd name="T39" fmla="*/ 162336 h 5291"/>
                <a:gd name="T40" fmla="*/ 1450419 w 10000"/>
                <a:gd name="T41" fmla="*/ 165003 h 5291"/>
                <a:gd name="T42" fmla="*/ 1345828 w 10000"/>
                <a:gd name="T43" fmla="*/ 167753 h 5291"/>
                <a:gd name="T44" fmla="*/ 1242557 w 10000"/>
                <a:gd name="T45" fmla="*/ 169086 h 5291"/>
                <a:gd name="T46" fmla="*/ 1139615 w 10000"/>
                <a:gd name="T47" fmla="*/ 170503 h 5291"/>
                <a:gd name="T48" fmla="*/ 1037664 w 10000"/>
                <a:gd name="T49" fmla="*/ 171086 h 5291"/>
                <a:gd name="T50" fmla="*/ 936702 w 10000"/>
                <a:gd name="T51" fmla="*/ 170503 h 5291"/>
                <a:gd name="T52" fmla="*/ 837060 w 10000"/>
                <a:gd name="T53" fmla="*/ 170503 h 5291"/>
                <a:gd name="T54" fmla="*/ 738407 w 10000"/>
                <a:gd name="T55" fmla="*/ 169086 h 5291"/>
                <a:gd name="T56" fmla="*/ 641075 w 10000"/>
                <a:gd name="T57" fmla="*/ 167003 h 5291"/>
                <a:gd name="T58" fmla="*/ 545392 w 10000"/>
                <a:gd name="T59" fmla="*/ 165003 h 5291"/>
                <a:gd name="T60" fmla="*/ 451359 w 10000"/>
                <a:gd name="T61" fmla="*/ 162919 h 5291"/>
                <a:gd name="T62" fmla="*/ 357986 w 10000"/>
                <a:gd name="T63" fmla="*/ 159586 h 5291"/>
                <a:gd name="T64" fmla="*/ 265932 w 10000"/>
                <a:gd name="T65" fmla="*/ 156086 h 5291"/>
                <a:gd name="T66" fmla="*/ 175858 w 10000"/>
                <a:gd name="T67" fmla="*/ 152753 h 5291"/>
                <a:gd name="T68" fmla="*/ 0 w 10000"/>
                <a:gd name="T69" fmla="*/ 143836 h 5291"/>
                <a:gd name="T70" fmla="*/ 28045 w 10000"/>
                <a:gd name="T71" fmla="*/ 211004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>
                <a:gd name="T0" fmla="*/ 0 w 10000"/>
                <a:gd name="T1" fmla="*/ 0 h 7946"/>
                <a:gd name="T2" fmla="*/ 0 w 10000"/>
                <a:gd name="T3" fmla="*/ 3602184 h 7946"/>
                <a:gd name="T4" fmla="*/ 11277600 w 10000"/>
                <a:gd name="T5" fmla="*/ 3602637 h 7946"/>
                <a:gd name="T6" fmla="*/ 11277600 w 10000"/>
                <a:gd name="T7" fmla="*/ 1814 h 7946"/>
                <a:gd name="T8" fmla="*/ 11277600 w 10000"/>
                <a:gd name="T9" fmla="*/ 1814 h 7946"/>
                <a:gd name="T10" fmla="*/ 11021598 w 10000"/>
                <a:gd name="T11" fmla="*/ 41258 h 7946"/>
                <a:gd name="T12" fmla="*/ 10766725 w 10000"/>
                <a:gd name="T13" fmla="*/ 79343 h 7946"/>
                <a:gd name="T14" fmla="*/ 10510723 w 10000"/>
                <a:gd name="T15" fmla="*/ 116068 h 7946"/>
                <a:gd name="T16" fmla="*/ 10253594 w 10000"/>
                <a:gd name="T17" fmla="*/ 147805 h 7946"/>
                <a:gd name="T18" fmla="*/ 9997592 w 10000"/>
                <a:gd name="T19" fmla="*/ 179542 h 7946"/>
                <a:gd name="T20" fmla="*/ 9740463 w 10000"/>
                <a:gd name="T21" fmla="*/ 209466 h 7946"/>
                <a:gd name="T22" fmla="*/ 9486717 w 10000"/>
                <a:gd name="T23" fmla="*/ 234856 h 7946"/>
                <a:gd name="T24" fmla="*/ 9229588 w 10000"/>
                <a:gd name="T25" fmla="*/ 258886 h 7946"/>
                <a:gd name="T26" fmla="*/ 8973586 w 10000"/>
                <a:gd name="T27" fmla="*/ 281102 h 7946"/>
                <a:gd name="T28" fmla="*/ 8722096 w 10000"/>
                <a:gd name="T29" fmla="*/ 300144 h 7946"/>
                <a:gd name="T30" fmla="*/ 8467222 w 10000"/>
                <a:gd name="T31" fmla="*/ 319187 h 7946"/>
                <a:gd name="T32" fmla="*/ 8215732 w 10000"/>
                <a:gd name="T33" fmla="*/ 335055 h 7946"/>
                <a:gd name="T34" fmla="*/ 7964241 w 10000"/>
                <a:gd name="T35" fmla="*/ 347750 h 7946"/>
                <a:gd name="T36" fmla="*/ 7713878 w 10000"/>
                <a:gd name="T37" fmla="*/ 360445 h 7946"/>
                <a:gd name="T38" fmla="*/ 7465771 w 10000"/>
                <a:gd name="T39" fmla="*/ 371326 h 7946"/>
                <a:gd name="T40" fmla="*/ 7219920 w 10000"/>
                <a:gd name="T41" fmla="*/ 379487 h 7946"/>
                <a:gd name="T42" fmla="*/ 6974068 w 10000"/>
                <a:gd name="T43" fmla="*/ 385835 h 7946"/>
                <a:gd name="T44" fmla="*/ 6730472 w 10000"/>
                <a:gd name="T45" fmla="*/ 392182 h 7946"/>
                <a:gd name="T46" fmla="*/ 6490259 w 10000"/>
                <a:gd name="T47" fmla="*/ 395356 h 7946"/>
                <a:gd name="T48" fmla="*/ 6250046 w 10000"/>
                <a:gd name="T49" fmla="*/ 398530 h 7946"/>
                <a:gd name="T50" fmla="*/ 6013216 w 10000"/>
                <a:gd name="T51" fmla="*/ 399890 h 7946"/>
                <a:gd name="T52" fmla="*/ 5778642 w 10000"/>
                <a:gd name="T53" fmla="*/ 398530 h 7946"/>
                <a:gd name="T54" fmla="*/ 5546324 w 10000"/>
                <a:gd name="T55" fmla="*/ 398530 h 7946"/>
                <a:gd name="T56" fmla="*/ 5316261 w 10000"/>
                <a:gd name="T57" fmla="*/ 395356 h 7946"/>
                <a:gd name="T58" fmla="*/ 5090709 w 10000"/>
                <a:gd name="T59" fmla="*/ 390369 h 7946"/>
                <a:gd name="T60" fmla="*/ 4867412 w 10000"/>
                <a:gd name="T61" fmla="*/ 385835 h 7946"/>
                <a:gd name="T62" fmla="*/ 4648627 w 10000"/>
                <a:gd name="T63" fmla="*/ 380848 h 7946"/>
                <a:gd name="T64" fmla="*/ 4430969 w 10000"/>
                <a:gd name="T65" fmla="*/ 373140 h 7946"/>
                <a:gd name="T66" fmla="*/ 4216695 w 10000"/>
                <a:gd name="T67" fmla="*/ 364979 h 7946"/>
                <a:gd name="T68" fmla="*/ 4006931 w 10000"/>
                <a:gd name="T69" fmla="*/ 357271 h 7946"/>
                <a:gd name="T70" fmla="*/ 3597554 w 10000"/>
                <a:gd name="T71" fmla="*/ 336415 h 7946"/>
                <a:gd name="T72" fmla="*/ 3205094 w 10000"/>
                <a:gd name="T73" fmla="*/ 314199 h 7946"/>
                <a:gd name="T74" fmla="*/ 2828422 w 10000"/>
                <a:gd name="T75" fmla="*/ 290623 h 7946"/>
                <a:gd name="T76" fmla="*/ 2472050 w 10000"/>
                <a:gd name="T77" fmla="*/ 265233 h 7946"/>
                <a:gd name="T78" fmla="*/ 2131466 w 10000"/>
                <a:gd name="T79" fmla="*/ 238030 h 7946"/>
                <a:gd name="T80" fmla="*/ 1815694 w 10000"/>
                <a:gd name="T81" fmla="*/ 209466 h 7946"/>
                <a:gd name="T82" fmla="*/ 1519093 w 10000"/>
                <a:gd name="T83" fmla="*/ 180903 h 7946"/>
                <a:gd name="T84" fmla="*/ 1246175 w 10000"/>
                <a:gd name="T85" fmla="*/ 152339 h 7946"/>
                <a:gd name="T86" fmla="*/ 995812 w 10000"/>
                <a:gd name="T87" fmla="*/ 125589 h 7946"/>
                <a:gd name="T88" fmla="*/ 773643 w 10000"/>
                <a:gd name="T89" fmla="*/ 100199 h 7946"/>
                <a:gd name="T90" fmla="*/ 572902 w 10000"/>
                <a:gd name="T91" fmla="*/ 76170 h 7946"/>
                <a:gd name="T92" fmla="*/ 403738 w 10000"/>
                <a:gd name="T93" fmla="*/ 55767 h 7946"/>
                <a:gd name="T94" fmla="*/ 261640 w 10000"/>
                <a:gd name="T95" fmla="*/ 36725 h 7946"/>
                <a:gd name="T96" fmla="*/ 66538 w 10000"/>
                <a:gd name="T97" fmla="*/ 9521 h 7946"/>
                <a:gd name="T98" fmla="*/ 0 w 10000"/>
                <a:gd name="T99" fmla="*/ 0 h 7946"/>
                <a:gd name="T100" fmla="*/ 0 w 10000"/>
                <a:gd name="T101" fmla="*/ 0 h 794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6856413 h 8638"/>
                <a:gd name="T4" fmla="*/ 12192000 w 15356"/>
                <a:gd name="T5" fmla="*/ 6856413 h 8638"/>
                <a:gd name="T6" fmla="*/ 12192000 w 15356"/>
                <a:gd name="T7" fmla="*/ 0 h 8638"/>
                <a:gd name="T8" fmla="*/ 0 w 15356"/>
                <a:gd name="T9" fmla="*/ 0 h 8638"/>
                <a:gd name="T10" fmla="*/ 11709274 w 15356"/>
                <a:gd name="T11" fmla="*/ 6380163 h 8638"/>
                <a:gd name="T12" fmla="*/ 476374 w 15356"/>
                <a:gd name="T13" fmla="*/ 6380163 h 8638"/>
                <a:gd name="T14" fmla="*/ 476374 w 15356"/>
                <a:gd name="T15" fmla="*/ 469900 h 8638"/>
                <a:gd name="T16" fmla="*/ 11709274 w 15356"/>
                <a:gd name="T17" fmla="*/ 469900 h 8638"/>
                <a:gd name="T18" fmla="*/ 11709274 w 15356"/>
                <a:gd name="T19" fmla="*/ 6380163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15" name="Rectangle 12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5DE82-DD4D-4987-8BAC-40982787A1AF}" type="datetimeFigureOut">
              <a:rPr lang="en-US"/>
              <a:pPr>
                <a:defRPr/>
              </a:pPr>
              <a:t>5/3/2020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B36DB-424F-4AE3-ACEA-C8C0FDD92C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89932">
              <a:off x="8490951" y="4185117"/>
              <a:ext cx="3299407" cy="440924"/>
            </a:xfrm>
            <a:custGeom>
              <a:avLst/>
              <a:gdLst>
                <a:gd name="T0" fmla="*/ 28045 w 10000"/>
                <a:gd name="T1" fmla="*/ 211004 h 5291"/>
                <a:gd name="T2" fmla="*/ 3285549 w 10000"/>
                <a:gd name="T3" fmla="*/ 440924 h 5291"/>
                <a:gd name="T4" fmla="*/ 3299407 w 10000"/>
                <a:gd name="T5" fmla="*/ 0 h 5291"/>
                <a:gd name="T6" fmla="*/ 3299407 w 10000"/>
                <a:gd name="T7" fmla="*/ 0 h 5291"/>
                <a:gd name="T8" fmla="*/ 3189537 w 10000"/>
                <a:gd name="T9" fmla="*/ 17000 h 5291"/>
                <a:gd name="T10" fmla="*/ 3079666 w 10000"/>
                <a:gd name="T11" fmla="*/ 33334 h 5291"/>
                <a:gd name="T12" fmla="*/ 2969796 w 10000"/>
                <a:gd name="T13" fmla="*/ 49167 h 5291"/>
                <a:gd name="T14" fmla="*/ 2859596 w 10000"/>
                <a:gd name="T15" fmla="*/ 62751 h 5291"/>
                <a:gd name="T16" fmla="*/ 2749396 w 10000"/>
                <a:gd name="T17" fmla="*/ 76418 h 5291"/>
                <a:gd name="T18" fmla="*/ 2639196 w 10000"/>
                <a:gd name="T19" fmla="*/ 89251 h 5291"/>
                <a:gd name="T20" fmla="*/ 2530315 w 10000"/>
                <a:gd name="T21" fmla="*/ 100168 h 5291"/>
                <a:gd name="T22" fmla="*/ 2419455 w 10000"/>
                <a:gd name="T23" fmla="*/ 110419 h 5291"/>
                <a:gd name="T24" fmla="*/ 2309585 w 10000"/>
                <a:gd name="T25" fmla="*/ 120002 h 5291"/>
                <a:gd name="T26" fmla="*/ 2201694 w 10000"/>
                <a:gd name="T27" fmla="*/ 128169 h 5291"/>
                <a:gd name="T28" fmla="*/ 2091824 w 10000"/>
                <a:gd name="T29" fmla="*/ 136336 h 5291"/>
                <a:gd name="T30" fmla="*/ 1983933 w 10000"/>
                <a:gd name="T31" fmla="*/ 143252 h 5291"/>
                <a:gd name="T32" fmla="*/ 1876043 w 10000"/>
                <a:gd name="T33" fmla="*/ 148669 h 5291"/>
                <a:gd name="T34" fmla="*/ 1768152 w 10000"/>
                <a:gd name="T35" fmla="*/ 154169 h 5291"/>
                <a:gd name="T36" fmla="*/ 1661581 w 10000"/>
                <a:gd name="T37" fmla="*/ 158836 h 5291"/>
                <a:gd name="T38" fmla="*/ 1556330 w 10000"/>
                <a:gd name="T39" fmla="*/ 162336 h 5291"/>
                <a:gd name="T40" fmla="*/ 1450419 w 10000"/>
                <a:gd name="T41" fmla="*/ 165003 h 5291"/>
                <a:gd name="T42" fmla="*/ 1345828 w 10000"/>
                <a:gd name="T43" fmla="*/ 167753 h 5291"/>
                <a:gd name="T44" fmla="*/ 1242557 w 10000"/>
                <a:gd name="T45" fmla="*/ 169086 h 5291"/>
                <a:gd name="T46" fmla="*/ 1139615 w 10000"/>
                <a:gd name="T47" fmla="*/ 170503 h 5291"/>
                <a:gd name="T48" fmla="*/ 1037664 w 10000"/>
                <a:gd name="T49" fmla="*/ 171086 h 5291"/>
                <a:gd name="T50" fmla="*/ 936702 w 10000"/>
                <a:gd name="T51" fmla="*/ 170503 h 5291"/>
                <a:gd name="T52" fmla="*/ 837060 w 10000"/>
                <a:gd name="T53" fmla="*/ 170503 h 5291"/>
                <a:gd name="T54" fmla="*/ 738407 w 10000"/>
                <a:gd name="T55" fmla="*/ 169086 h 5291"/>
                <a:gd name="T56" fmla="*/ 641075 w 10000"/>
                <a:gd name="T57" fmla="*/ 167003 h 5291"/>
                <a:gd name="T58" fmla="*/ 545392 w 10000"/>
                <a:gd name="T59" fmla="*/ 165003 h 5291"/>
                <a:gd name="T60" fmla="*/ 451359 w 10000"/>
                <a:gd name="T61" fmla="*/ 162919 h 5291"/>
                <a:gd name="T62" fmla="*/ 357986 w 10000"/>
                <a:gd name="T63" fmla="*/ 159586 h 5291"/>
                <a:gd name="T64" fmla="*/ 265932 w 10000"/>
                <a:gd name="T65" fmla="*/ 156086 h 5291"/>
                <a:gd name="T66" fmla="*/ 175858 w 10000"/>
                <a:gd name="T67" fmla="*/ 152753 h 5291"/>
                <a:gd name="T68" fmla="*/ 0 w 10000"/>
                <a:gd name="T69" fmla="*/ 143836 h 5291"/>
                <a:gd name="T70" fmla="*/ 28045 w 10000"/>
                <a:gd name="T71" fmla="*/ 211004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2328397 h 8000"/>
                <a:gd name="T4" fmla="*/ 11277600 w 10000"/>
                <a:gd name="T5" fmla="*/ 2337161 h 8000"/>
                <a:gd name="T6" fmla="*/ 11277600 w 10000"/>
                <a:gd name="T7" fmla="*/ 2045 h 8000"/>
                <a:gd name="T8" fmla="*/ 11277600 w 10000"/>
                <a:gd name="T9" fmla="*/ 2045 h 8000"/>
                <a:gd name="T10" fmla="*/ 11021598 w 10000"/>
                <a:gd name="T11" fmla="*/ 45575 h 8000"/>
                <a:gd name="T12" fmla="*/ 10766725 w 10000"/>
                <a:gd name="T13" fmla="*/ 87059 h 8000"/>
                <a:gd name="T14" fmla="*/ 10510723 w 10000"/>
                <a:gd name="T15" fmla="*/ 127667 h 8000"/>
                <a:gd name="T16" fmla="*/ 10253594 w 10000"/>
                <a:gd name="T17" fmla="*/ 162433 h 8000"/>
                <a:gd name="T18" fmla="*/ 9997592 w 10000"/>
                <a:gd name="T19" fmla="*/ 197490 h 8000"/>
                <a:gd name="T20" fmla="*/ 9740463 w 10000"/>
                <a:gd name="T21" fmla="*/ 230210 h 8000"/>
                <a:gd name="T22" fmla="*/ 9486717 w 10000"/>
                <a:gd name="T23" fmla="*/ 258256 h 8000"/>
                <a:gd name="T24" fmla="*/ 9229588 w 10000"/>
                <a:gd name="T25" fmla="*/ 284841 h 8000"/>
                <a:gd name="T26" fmla="*/ 8973586 w 10000"/>
                <a:gd name="T27" fmla="*/ 309090 h 8000"/>
                <a:gd name="T28" fmla="*/ 8722096 w 10000"/>
                <a:gd name="T29" fmla="*/ 330124 h 8000"/>
                <a:gd name="T30" fmla="*/ 8467222 w 10000"/>
                <a:gd name="T31" fmla="*/ 351158 h 8000"/>
                <a:gd name="T32" fmla="*/ 8215732 w 10000"/>
                <a:gd name="T33" fmla="*/ 368687 h 8000"/>
                <a:gd name="T34" fmla="*/ 7964241 w 10000"/>
                <a:gd name="T35" fmla="*/ 382418 h 8000"/>
                <a:gd name="T36" fmla="*/ 7713878 w 10000"/>
                <a:gd name="T37" fmla="*/ 396733 h 8000"/>
                <a:gd name="T38" fmla="*/ 7465771 w 10000"/>
                <a:gd name="T39" fmla="*/ 408711 h 8000"/>
                <a:gd name="T40" fmla="*/ 7219920 w 10000"/>
                <a:gd name="T41" fmla="*/ 417183 h 8000"/>
                <a:gd name="T42" fmla="*/ 6974068 w 10000"/>
                <a:gd name="T43" fmla="*/ 424487 h 8000"/>
                <a:gd name="T44" fmla="*/ 6730472 w 10000"/>
                <a:gd name="T45" fmla="*/ 431498 h 8000"/>
                <a:gd name="T46" fmla="*/ 6490259 w 10000"/>
                <a:gd name="T47" fmla="*/ 434712 h 8000"/>
                <a:gd name="T48" fmla="*/ 6250046 w 10000"/>
                <a:gd name="T49" fmla="*/ 438218 h 8000"/>
                <a:gd name="T50" fmla="*/ 6013216 w 10000"/>
                <a:gd name="T51" fmla="*/ 439971 h 8000"/>
                <a:gd name="T52" fmla="*/ 5778642 w 10000"/>
                <a:gd name="T53" fmla="*/ 438218 h 8000"/>
                <a:gd name="T54" fmla="*/ 5546324 w 10000"/>
                <a:gd name="T55" fmla="*/ 438218 h 8000"/>
                <a:gd name="T56" fmla="*/ 5316261 w 10000"/>
                <a:gd name="T57" fmla="*/ 434712 h 8000"/>
                <a:gd name="T58" fmla="*/ 5090709 w 10000"/>
                <a:gd name="T59" fmla="*/ 429453 h 8000"/>
                <a:gd name="T60" fmla="*/ 4867412 w 10000"/>
                <a:gd name="T61" fmla="*/ 424487 h 8000"/>
                <a:gd name="T62" fmla="*/ 4648627 w 10000"/>
                <a:gd name="T63" fmla="*/ 418936 h 8000"/>
                <a:gd name="T64" fmla="*/ 4430969 w 10000"/>
                <a:gd name="T65" fmla="*/ 410464 h 8000"/>
                <a:gd name="T66" fmla="*/ 4216695 w 10000"/>
                <a:gd name="T67" fmla="*/ 401407 h 8000"/>
                <a:gd name="T68" fmla="*/ 4006931 w 10000"/>
                <a:gd name="T69" fmla="*/ 393227 h 8000"/>
                <a:gd name="T70" fmla="*/ 3597554 w 10000"/>
                <a:gd name="T71" fmla="*/ 370148 h 8000"/>
                <a:gd name="T72" fmla="*/ 3205094 w 10000"/>
                <a:gd name="T73" fmla="*/ 345608 h 8000"/>
                <a:gd name="T74" fmla="*/ 2828422 w 10000"/>
                <a:gd name="T75" fmla="*/ 319899 h 8000"/>
                <a:gd name="T76" fmla="*/ 2472050 w 10000"/>
                <a:gd name="T77" fmla="*/ 291561 h 8000"/>
                <a:gd name="T78" fmla="*/ 2131466 w 10000"/>
                <a:gd name="T79" fmla="*/ 262054 h 8000"/>
                <a:gd name="T80" fmla="*/ 1815694 w 10000"/>
                <a:gd name="T81" fmla="*/ 230210 h 8000"/>
                <a:gd name="T82" fmla="*/ 1519093 w 10000"/>
                <a:gd name="T83" fmla="*/ 198951 h 8000"/>
                <a:gd name="T84" fmla="*/ 1246175 w 10000"/>
                <a:gd name="T85" fmla="*/ 167691 h 8000"/>
                <a:gd name="T86" fmla="*/ 995812 w 10000"/>
                <a:gd name="T87" fmla="*/ 138185 h 8000"/>
                <a:gd name="T88" fmla="*/ 773643 w 10000"/>
                <a:gd name="T89" fmla="*/ 110139 h 8000"/>
                <a:gd name="T90" fmla="*/ 572902 w 10000"/>
                <a:gd name="T91" fmla="*/ 83554 h 8000"/>
                <a:gd name="T92" fmla="*/ 403738 w 10000"/>
                <a:gd name="T93" fmla="*/ 61350 h 8000"/>
                <a:gd name="T94" fmla="*/ 261640 w 10000"/>
                <a:gd name="T95" fmla="*/ 40316 h 8000"/>
                <a:gd name="T96" fmla="*/ 66538 w 10000"/>
                <a:gd name="T97" fmla="*/ 10225 h 8000"/>
                <a:gd name="T98" fmla="*/ 0 w 10000"/>
                <a:gd name="T99" fmla="*/ 0 h 8000"/>
                <a:gd name="T100" fmla="*/ 0 w 10000"/>
                <a:gd name="T101" fmla="*/ 0 h 80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6856413 h 8638"/>
                <a:gd name="T4" fmla="*/ 12192000 w 15356"/>
                <a:gd name="T5" fmla="*/ 6856413 h 8638"/>
                <a:gd name="T6" fmla="*/ 12192000 w 15356"/>
                <a:gd name="T7" fmla="*/ 0 h 8638"/>
                <a:gd name="T8" fmla="*/ 0 w 15356"/>
                <a:gd name="T9" fmla="*/ 0 h 8638"/>
                <a:gd name="T10" fmla="*/ 11709274 w 15356"/>
                <a:gd name="T11" fmla="*/ 6380163 h 8638"/>
                <a:gd name="T12" fmla="*/ 476374 w 15356"/>
                <a:gd name="T13" fmla="*/ 6380163 h 8638"/>
                <a:gd name="T14" fmla="*/ 476374 w 15356"/>
                <a:gd name="T15" fmla="*/ 469900 h 8638"/>
                <a:gd name="T16" fmla="*/ 11709274 w 15356"/>
                <a:gd name="T17" fmla="*/ 469900 h 8638"/>
                <a:gd name="T18" fmla="*/ 11709274 w 15356"/>
                <a:gd name="T19" fmla="*/ 6380163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17" name="TextBox 15"/>
          <p:cNvSpPr txBox="1">
            <a:spLocks noChangeArrowheads="1"/>
          </p:cNvSpPr>
          <p:nvPr/>
        </p:nvSpPr>
        <p:spPr bwMode="gray">
          <a:xfrm>
            <a:off x="881063" y="608013"/>
            <a:ext cx="80168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sk-SK" sz="9600" smtClean="0">
                <a:solidFill>
                  <a:srgbClr val="EF53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18" name="TextBox 12"/>
          <p:cNvSpPr txBox="1">
            <a:spLocks noChangeArrowheads="1"/>
          </p:cNvSpPr>
          <p:nvPr/>
        </p:nvSpPr>
        <p:spPr bwMode="gray">
          <a:xfrm>
            <a:off x="9883775" y="2613025"/>
            <a:ext cx="6540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sk-SK" sz="9600" smtClean="0">
                <a:solidFill>
                  <a:srgbClr val="EF53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09C74-6A3C-4166-BAC9-6DA1E5840BC0}" type="datetimeFigureOut">
              <a:rPr lang="en-US"/>
              <a:pPr>
                <a:defRPr/>
              </a:pPr>
              <a:t>5/3/2020</a:t>
            </a:fld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F65CCD5-A7A5-4F41-8D43-3936B65D85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89932">
              <a:off x="8490951" y="4193583"/>
              <a:ext cx="3299407" cy="440924"/>
            </a:xfrm>
            <a:custGeom>
              <a:avLst/>
              <a:gdLst>
                <a:gd name="T0" fmla="*/ 28045 w 10000"/>
                <a:gd name="T1" fmla="*/ 211004 h 5291"/>
                <a:gd name="T2" fmla="*/ 3285549 w 10000"/>
                <a:gd name="T3" fmla="*/ 440924 h 5291"/>
                <a:gd name="T4" fmla="*/ 3299407 w 10000"/>
                <a:gd name="T5" fmla="*/ 0 h 5291"/>
                <a:gd name="T6" fmla="*/ 3299407 w 10000"/>
                <a:gd name="T7" fmla="*/ 0 h 5291"/>
                <a:gd name="T8" fmla="*/ 3189537 w 10000"/>
                <a:gd name="T9" fmla="*/ 17000 h 5291"/>
                <a:gd name="T10" fmla="*/ 3079666 w 10000"/>
                <a:gd name="T11" fmla="*/ 33334 h 5291"/>
                <a:gd name="T12" fmla="*/ 2969796 w 10000"/>
                <a:gd name="T13" fmla="*/ 49167 h 5291"/>
                <a:gd name="T14" fmla="*/ 2859596 w 10000"/>
                <a:gd name="T15" fmla="*/ 62751 h 5291"/>
                <a:gd name="T16" fmla="*/ 2749396 w 10000"/>
                <a:gd name="T17" fmla="*/ 76418 h 5291"/>
                <a:gd name="T18" fmla="*/ 2639196 w 10000"/>
                <a:gd name="T19" fmla="*/ 89251 h 5291"/>
                <a:gd name="T20" fmla="*/ 2530315 w 10000"/>
                <a:gd name="T21" fmla="*/ 100168 h 5291"/>
                <a:gd name="T22" fmla="*/ 2419455 w 10000"/>
                <a:gd name="T23" fmla="*/ 110419 h 5291"/>
                <a:gd name="T24" fmla="*/ 2309585 w 10000"/>
                <a:gd name="T25" fmla="*/ 120002 h 5291"/>
                <a:gd name="T26" fmla="*/ 2201694 w 10000"/>
                <a:gd name="T27" fmla="*/ 128169 h 5291"/>
                <a:gd name="T28" fmla="*/ 2091824 w 10000"/>
                <a:gd name="T29" fmla="*/ 136336 h 5291"/>
                <a:gd name="T30" fmla="*/ 1983933 w 10000"/>
                <a:gd name="T31" fmla="*/ 143252 h 5291"/>
                <a:gd name="T32" fmla="*/ 1876043 w 10000"/>
                <a:gd name="T33" fmla="*/ 148669 h 5291"/>
                <a:gd name="T34" fmla="*/ 1768152 w 10000"/>
                <a:gd name="T35" fmla="*/ 154169 h 5291"/>
                <a:gd name="T36" fmla="*/ 1661581 w 10000"/>
                <a:gd name="T37" fmla="*/ 158836 h 5291"/>
                <a:gd name="T38" fmla="*/ 1556330 w 10000"/>
                <a:gd name="T39" fmla="*/ 162336 h 5291"/>
                <a:gd name="T40" fmla="*/ 1450419 w 10000"/>
                <a:gd name="T41" fmla="*/ 165003 h 5291"/>
                <a:gd name="T42" fmla="*/ 1345828 w 10000"/>
                <a:gd name="T43" fmla="*/ 167753 h 5291"/>
                <a:gd name="T44" fmla="*/ 1242557 w 10000"/>
                <a:gd name="T45" fmla="*/ 169086 h 5291"/>
                <a:gd name="T46" fmla="*/ 1139615 w 10000"/>
                <a:gd name="T47" fmla="*/ 170503 h 5291"/>
                <a:gd name="T48" fmla="*/ 1037664 w 10000"/>
                <a:gd name="T49" fmla="*/ 171086 h 5291"/>
                <a:gd name="T50" fmla="*/ 936702 w 10000"/>
                <a:gd name="T51" fmla="*/ 170503 h 5291"/>
                <a:gd name="T52" fmla="*/ 837060 w 10000"/>
                <a:gd name="T53" fmla="*/ 170503 h 5291"/>
                <a:gd name="T54" fmla="*/ 738407 w 10000"/>
                <a:gd name="T55" fmla="*/ 169086 h 5291"/>
                <a:gd name="T56" fmla="*/ 641075 w 10000"/>
                <a:gd name="T57" fmla="*/ 167003 h 5291"/>
                <a:gd name="T58" fmla="*/ 545392 w 10000"/>
                <a:gd name="T59" fmla="*/ 165003 h 5291"/>
                <a:gd name="T60" fmla="*/ 451359 w 10000"/>
                <a:gd name="T61" fmla="*/ 162919 h 5291"/>
                <a:gd name="T62" fmla="*/ 357986 w 10000"/>
                <a:gd name="T63" fmla="*/ 159586 h 5291"/>
                <a:gd name="T64" fmla="*/ 265932 w 10000"/>
                <a:gd name="T65" fmla="*/ 156086 h 5291"/>
                <a:gd name="T66" fmla="*/ 175858 w 10000"/>
                <a:gd name="T67" fmla="*/ 152753 h 5291"/>
                <a:gd name="T68" fmla="*/ 0 w 10000"/>
                <a:gd name="T69" fmla="*/ 143836 h 5291"/>
                <a:gd name="T70" fmla="*/ 28045 w 10000"/>
                <a:gd name="T71" fmla="*/ 211004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2328397 h 8000"/>
                <a:gd name="T4" fmla="*/ 11277600 w 10000"/>
                <a:gd name="T5" fmla="*/ 2337161 h 8000"/>
                <a:gd name="T6" fmla="*/ 11277600 w 10000"/>
                <a:gd name="T7" fmla="*/ 2045 h 8000"/>
                <a:gd name="T8" fmla="*/ 11277600 w 10000"/>
                <a:gd name="T9" fmla="*/ 2045 h 8000"/>
                <a:gd name="T10" fmla="*/ 11021598 w 10000"/>
                <a:gd name="T11" fmla="*/ 45575 h 8000"/>
                <a:gd name="T12" fmla="*/ 10766725 w 10000"/>
                <a:gd name="T13" fmla="*/ 87059 h 8000"/>
                <a:gd name="T14" fmla="*/ 10510723 w 10000"/>
                <a:gd name="T15" fmla="*/ 127667 h 8000"/>
                <a:gd name="T16" fmla="*/ 10253594 w 10000"/>
                <a:gd name="T17" fmla="*/ 162433 h 8000"/>
                <a:gd name="T18" fmla="*/ 9997592 w 10000"/>
                <a:gd name="T19" fmla="*/ 197490 h 8000"/>
                <a:gd name="T20" fmla="*/ 9740463 w 10000"/>
                <a:gd name="T21" fmla="*/ 230210 h 8000"/>
                <a:gd name="T22" fmla="*/ 9486717 w 10000"/>
                <a:gd name="T23" fmla="*/ 258256 h 8000"/>
                <a:gd name="T24" fmla="*/ 9229588 w 10000"/>
                <a:gd name="T25" fmla="*/ 284841 h 8000"/>
                <a:gd name="T26" fmla="*/ 8973586 w 10000"/>
                <a:gd name="T27" fmla="*/ 309090 h 8000"/>
                <a:gd name="T28" fmla="*/ 8722096 w 10000"/>
                <a:gd name="T29" fmla="*/ 330124 h 8000"/>
                <a:gd name="T30" fmla="*/ 8467222 w 10000"/>
                <a:gd name="T31" fmla="*/ 351158 h 8000"/>
                <a:gd name="T32" fmla="*/ 8215732 w 10000"/>
                <a:gd name="T33" fmla="*/ 368687 h 8000"/>
                <a:gd name="T34" fmla="*/ 7964241 w 10000"/>
                <a:gd name="T35" fmla="*/ 382418 h 8000"/>
                <a:gd name="T36" fmla="*/ 7713878 w 10000"/>
                <a:gd name="T37" fmla="*/ 396733 h 8000"/>
                <a:gd name="T38" fmla="*/ 7465771 w 10000"/>
                <a:gd name="T39" fmla="*/ 408711 h 8000"/>
                <a:gd name="T40" fmla="*/ 7219920 w 10000"/>
                <a:gd name="T41" fmla="*/ 417183 h 8000"/>
                <a:gd name="T42" fmla="*/ 6974068 w 10000"/>
                <a:gd name="T43" fmla="*/ 424487 h 8000"/>
                <a:gd name="T44" fmla="*/ 6730472 w 10000"/>
                <a:gd name="T45" fmla="*/ 431498 h 8000"/>
                <a:gd name="T46" fmla="*/ 6490259 w 10000"/>
                <a:gd name="T47" fmla="*/ 434712 h 8000"/>
                <a:gd name="T48" fmla="*/ 6250046 w 10000"/>
                <a:gd name="T49" fmla="*/ 438218 h 8000"/>
                <a:gd name="T50" fmla="*/ 6013216 w 10000"/>
                <a:gd name="T51" fmla="*/ 439971 h 8000"/>
                <a:gd name="T52" fmla="*/ 5778642 w 10000"/>
                <a:gd name="T53" fmla="*/ 438218 h 8000"/>
                <a:gd name="T54" fmla="*/ 5546324 w 10000"/>
                <a:gd name="T55" fmla="*/ 438218 h 8000"/>
                <a:gd name="T56" fmla="*/ 5316261 w 10000"/>
                <a:gd name="T57" fmla="*/ 434712 h 8000"/>
                <a:gd name="T58" fmla="*/ 5090709 w 10000"/>
                <a:gd name="T59" fmla="*/ 429453 h 8000"/>
                <a:gd name="T60" fmla="*/ 4867412 w 10000"/>
                <a:gd name="T61" fmla="*/ 424487 h 8000"/>
                <a:gd name="T62" fmla="*/ 4648627 w 10000"/>
                <a:gd name="T63" fmla="*/ 418936 h 8000"/>
                <a:gd name="T64" fmla="*/ 4430969 w 10000"/>
                <a:gd name="T65" fmla="*/ 410464 h 8000"/>
                <a:gd name="T66" fmla="*/ 4216695 w 10000"/>
                <a:gd name="T67" fmla="*/ 401407 h 8000"/>
                <a:gd name="T68" fmla="*/ 4006931 w 10000"/>
                <a:gd name="T69" fmla="*/ 393227 h 8000"/>
                <a:gd name="T70" fmla="*/ 3597554 w 10000"/>
                <a:gd name="T71" fmla="*/ 370148 h 8000"/>
                <a:gd name="T72" fmla="*/ 3205094 w 10000"/>
                <a:gd name="T73" fmla="*/ 345608 h 8000"/>
                <a:gd name="T74" fmla="*/ 2828422 w 10000"/>
                <a:gd name="T75" fmla="*/ 319899 h 8000"/>
                <a:gd name="T76" fmla="*/ 2472050 w 10000"/>
                <a:gd name="T77" fmla="*/ 291561 h 8000"/>
                <a:gd name="T78" fmla="*/ 2131466 w 10000"/>
                <a:gd name="T79" fmla="*/ 262054 h 8000"/>
                <a:gd name="T80" fmla="*/ 1815694 w 10000"/>
                <a:gd name="T81" fmla="*/ 230210 h 8000"/>
                <a:gd name="T82" fmla="*/ 1519093 w 10000"/>
                <a:gd name="T83" fmla="*/ 198951 h 8000"/>
                <a:gd name="T84" fmla="*/ 1246175 w 10000"/>
                <a:gd name="T85" fmla="*/ 167691 h 8000"/>
                <a:gd name="T86" fmla="*/ 995812 w 10000"/>
                <a:gd name="T87" fmla="*/ 138185 h 8000"/>
                <a:gd name="T88" fmla="*/ 773643 w 10000"/>
                <a:gd name="T89" fmla="*/ 110139 h 8000"/>
                <a:gd name="T90" fmla="*/ 572902 w 10000"/>
                <a:gd name="T91" fmla="*/ 83554 h 8000"/>
                <a:gd name="T92" fmla="*/ 403738 w 10000"/>
                <a:gd name="T93" fmla="*/ 61350 h 8000"/>
                <a:gd name="T94" fmla="*/ 261640 w 10000"/>
                <a:gd name="T95" fmla="*/ 40316 h 8000"/>
                <a:gd name="T96" fmla="*/ 66538 w 10000"/>
                <a:gd name="T97" fmla="*/ 10225 h 8000"/>
                <a:gd name="T98" fmla="*/ 0 w 10000"/>
                <a:gd name="T99" fmla="*/ 0 h 8000"/>
                <a:gd name="T100" fmla="*/ 0 w 10000"/>
                <a:gd name="T101" fmla="*/ 0 h 80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6856413 h 8638"/>
                <a:gd name="T4" fmla="*/ 12192000 w 15356"/>
                <a:gd name="T5" fmla="*/ 6856413 h 8638"/>
                <a:gd name="T6" fmla="*/ 12192000 w 15356"/>
                <a:gd name="T7" fmla="*/ 0 h 8638"/>
                <a:gd name="T8" fmla="*/ 0 w 15356"/>
                <a:gd name="T9" fmla="*/ 0 h 8638"/>
                <a:gd name="T10" fmla="*/ 11709274 w 15356"/>
                <a:gd name="T11" fmla="*/ 6380163 h 8638"/>
                <a:gd name="T12" fmla="*/ 476374 w 15356"/>
                <a:gd name="T13" fmla="*/ 6380163 h 8638"/>
                <a:gd name="T14" fmla="*/ 476374 w 15356"/>
                <a:gd name="T15" fmla="*/ 469900 h 8638"/>
                <a:gd name="T16" fmla="*/ 11709274 w 15356"/>
                <a:gd name="T17" fmla="*/ 469900 h 8638"/>
                <a:gd name="T18" fmla="*/ 11709274 w 15356"/>
                <a:gd name="T19" fmla="*/ 6380163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0D6A7-15F4-4884-AF50-003B07465901}" type="datetimeFigureOut">
              <a:rPr lang="en-US"/>
              <a:pPr>
                <a:defRPr/>
              </a:pPr>
              <a:t>5/3/2020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9A81C-E569-4460-9EF3-42A39155A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/>
          <p:cNvCxnSpPr/>
          <p:nvPr/>
        </p:nvCxnSpPr>
        <p:spPr>
          <a:xfrm>
            <a:off x="4403725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/>
          <p:cNvCxnSpPr/>
          <p:nvPr/>
        </p:nvCxnSpPr>
        <p:spPr>
          <a:xfrm>
            <a:off x="77724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CD243-384C-4B2E-8E64-2443C1FD53E7}" type="datetimeFigureOut">
              <a:rPr lang="en-US"/>
              <a:pPr>
                <a:defRPr/>
              </a:pPr>
              <a:t>5/3/2020</a:t>
            </a:fld>
            <a:endParaRPr lang="en-US" dirty="0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D50D4C28-CD55-423A-8800-E8F6348C9B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42"/>
          <p:cNvCxnSpPr/>
          <p:nvPr/>
        </p:nvCxnSpPr>
        <p:spPr>
          <a:xfrm>
            <a:off x="4405313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43"/>
          <p:cNvCxnSpPr/>
          <p:nvPr/>
        </p:nvCxnSpPr>
        <p:spPr>
          <a:xfrm>
            <a:off x="77978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6C680-2A0C-4B4B-A1A4-95E1C9807354}" type="datetimeFigureOut">
              <a:rPr lang="en-US"/>
              <a:pPr>
                <a:defRPr/>
              </a:pPr>
              <a:t>5/3/2020</a:t>
            </a:fld>
            <a:endParaRPr lang="en-US" dirty="0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24"/>
          </p:nvPr>
        </p:nvSpPr>
        <p:spPr>
          <a:xfrm>
            <a:off x="560388" y="6391275"/>
            <a:ext cx="36449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fld id="{CA86DA4E-2A8A-48A0-98F9-D1D5FD7F47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4988" y="6391275"/>
            <a:ext cx="990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4AE5A-12AF-4648-94F4-DFB9F403958E}" type="datetimeFigureOut">
              <a:rPr lang="en-US"/>
              <a:pPr>
                <a:defRPr/>
              </a:pPr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65A0A-6F77-44B0-8741-9602B725D0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6"/>
            <p:cNvSpPr/>
            <p:nvPr/>
          </p:nvSpPr>
          <p:spPr bwMode="gray">
            <a:xfrm>
              <a:off x="414338" y="401638"/>
              <a:ext cx="6511925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>
                <a:gd name="T0" fmla="*/ 28045 w 10000"/>
                <a:gd name="T1" fmla="*/ 211004 h 5291"/>
                <a:gd name="T2" fmla="*/ 3285549 w 10000"/>
                <a:gd name="T3" fmla="*/ 440924 h 5291"/>
                <a:gd name="T4" fmla="*/ 3299407 w 10000"/>
                <a:gd name="T5" fmla="*/ 0 h 5291"/>
                <a:gd name="T6" fmla="*/ 3299407 w 10000"/>
                <a:gd name="T7" fmla="*/ 0 h 5291"/>
                <a:gd name="T8" fmla="*/ 3189537 w 10000"/>
                <a:gd name="T9" fmla="*/ 17000 h 5291"/>
                <a:gd name="T10" fmla="*/ 3079666 w 10000"/>
                <a:gd name="T11" fmla="*/ 33334 h 5291"/>
                <a:gd name="T12" fmla="*/ 2969796 w 10000"/>
                <a:gd name="T13" fmla="*/ 49167 h 5291"/>
                <a:gd name="T14" fmla="*/ 2859596 w 10000"/>
                <a:gd name="T15" fmla="*/ 62751 h 5291"/>
                <a:gd name="T16" fmla="*/ 2749396 w 10000"/>
                <a:gd name="T17" fmla="*/ 76418 h 5291"/>
                <a:gd name="T18" fmla="*/ 2639196 w 10000"/>
                <a:gd name="T19" fmla="*/ 89251 h 5291"/>
                <a:gd name="T20" fmla="*/ 2530315 w 10000"/>
                <a:gd name="T21" fmla="*/ 100168 h 5291"/>
                <a:gd name="T22" fmla="*/ 2419455 w 10000"/>
                <a:gd name="T23" fmla="*/ 110419 h 5291"/>
                <a:gd name="T24" fmla="*/ 2309585 w 10000"/>
                <a:gd name="T25" fmla="*/ 120002 h 5291"/>
                <a:gd name="T26" fmla="*/ 2201694 w 10000"/>
                <a:gd name="T27" fmla="*/ 128169 h 5291"/>
                <a:gd name="T28" fmla="*/ 2091824 w 10000"/>
                <a:gd name="T29" fmla="*/ 136336 h 5291"/>
                <a:gd name="T30" fmla="*/ 1983933 w 10000"/>
                <a:gd name="T31" fmla="*/ 143252 h 5291"/>
                <a:gd name="T32" fmla="*/ 1876043 w 10000"/>
                <a:gd name="T33" fmla="*/ 148669 h 5291"/>
                <a:gd name="T34" fmla="*/ 1768152 w 10000"/>
                <a:gd name="T35" fmla="*/ 154169 h 5291"/>
                <a:gd name="T36" fmla="*/ 1661581 w 10000"/>
                <a:gd name="T37" fmla="*/ 158836 h 5291"/>
                <a:gd name="T38" fmla="*/ 1556330 w 10000"/>
                <a:gd name="T39" fmla="*/ 162336 h 5291"/>
                <a:gd name="T40" fmla="*/ 1450419 w 10000"/>
                <a:gd name="T41" fmla="*/ 165003 h 5291"/>
                <a:gd name="T42" fmla="*/ 1345828 w 10000"/>
                <a:gd name="T43" fmla="*/ 167753 h 5291"/>
                <a:gd name="T44" fmla="*/ 1242557 w 10000"/>
                <a:gd name="T45" fmla="*/ 169086 h 5291"/>
                <a:gd name="T46" fmla="*/ 1139615 w 10000"/>
                <a:gd name="T47" fmla="*/ 170503 h 5291"/>
                <a:gd name="T48" fmla="*/ 1037664 w 10000"/>
                <a:gd name="T49" fmla="*/ 171086 h 5291"/>
                <a:gd name="T50" fmla="*/ 936702 w 10000"/>
                <a:gd name="T51" fmla="*/ 170503 h 5291"/>
                <a:gd name="T52" fmla="*/ 837060 w 10000"/>
                <a:gd name="T53" fmla="*/ 170503 h 5291"/>
                <a:gd name="T54" fmla="*/ 738407 w 10000"/>
                <a:gd name="T55" fmla="*/ 169086 h 5291"/>
                <a:gd name="T56" fmla="*/ 641075 w 10000"/>
                <a:gd name="T57" fmla="*/ 167003 h 5291"/>
                <a:gd name="T58" fmla="*/ 545392 w 10000"/>
                <a:gd name="T59" fmla="*/ 165003 h 5291"/>
                <a:gd name="T60" fmla="*/ 451359 w 10000"/>
                <a:gd name="T61" fmla="*/ 162919 h 5291"/>
                <a:gd name="T62" fmla="*/ 357986 w 10000"/>
                <a:gd name="T63" fmla="*/ 159586 h 5291"/>
                <a:gd name="T64" fmla="*/ 265932 w 10000"/>
                <a:gd name="T65" fmla="*/ 156086 h 5291"/>
                <a:gd name="T66" fmla="*/ 175858 w 10000"/>
                <a:gd name="T67" fmla="*/ 152753 h 5291"/>
                <a:gd name="T68" fmla="*/ 0 w 10000"/>
                <a:gd name="T69" fmla="*/ 143836 h 5291"/>
                <a:gd name="T70" fmla="*/ 28045 w 10000"/>
                <a:gd name="T71" fmla="*/ 211004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1249853 h 8000"/>
                <a:gd name="T4" fmla="*/ 6053670 w 10000"/>
                <a:gd name="T5" fmla="*/ 1254558 h 8000"/>
                <a:gd name="T6" fmla="*/ 6053670 w 10000"/>
                <a:gd name="T7" fmla="*/ 1098 h 8000"/>
                <a:gd name="T8" fmla="*/ 6053670 w 10000"/>
                <a:gd name="T9" fmla="*/ 1098 h 8000"/>
                <a:gd name="T10" fmla="*/ 5916252 w 10000"/>
                <a:gd name="T11" fmla="*/ 24464 h 8000"/>
                <a:gd name="T12" fmla="*/ 5779439 w 10000"/>
                <a:gd name="T13" fmla="*/ 46732 h 8000"/>
                <a:gd name="T14" fmla="*/ 5642020 w 10000"/>
                <a:gd name="T15" fmla="*/ 68530 h 8000"/>
                <a:gd name="T16" fmla="*/ 5503997 w 10000"/>
                <a:gd name="T17" fmla="*/ 87192 h 8000"/>
                <a:gd name="T18" fmla="*/ 5366578 w 10000"/>
                <a:gd name="T19" fmla="*/ 106010 h 8000"/>
                <a:gd name="T20" fmla="*/ 5228555 w 10000"/>
                <a:gd name="T21" fmla="*/ 123574 h 8000"/>
                <a:gd name="T22" fmla="*/ 5092347 w 10000"/>
                <a:gd name="T23" fmla="*/ 138629 h 8000"/>
                <a:gd name="T24" fmla="*/ 4954324 w 10000"/>
                <a:gd name="T25" fmla="*/ 152899 h 8000"/>
                <a:gd name="T26" fmla="*/ 4816905 w 10000"/>
                <a:gd name="T27" fmla="*/ 165915 h 8000"/>
                <a:gd name="T28" fmla="*/ 4681908 w 10000"/>
                <a:gd name="T29" fmla="*/ 177206 h 8000"/>
                <a:gd name="T30" fmla="*/ 4545095 w 10000"/>
                <a:gd name="T31" fmla="*/ 188497 h 8000"/>
                <a:gd name="T32" fmla="*/ 4410099 w 10000"/>
                <a:gd name="T33" fmla="*/ 197907 h 8000"/>
                <a:gd name="T34" fmla="*/ 4275102 w 10000"/>
                <a:gd name="T35" fmla="*/ 205277 h 8000"/>
                <a:gd name="T36" fmla="*/ 4140710 w 10000"/>
                <a:gd name="T37" fmla="*/ 212961 h 8000"/>
                <a:gd name="T38" fmla="*/ 4007530 w 10000"/>
                <a:gd name="T39" fmla="*/ 219391 h 8000"/>
                <a:gd name="T40" fmla="*/ 3875560 w 10000"/>
                <a:gd name="T41" fmla="*/ 223939 h 8000"/>
                <a:gd name="T42" fmla="*/ 3743590 w 10000"/>
                <a:gd name="T43" fmla="*/ 227859 h 8000"/>
                <a:gd name="T44" fmla="*/ 3612830 w 10000"/>
                <a:gd name="T45" fmla="*/ 231623 h 8000"/>
                <a:gd name="T46" fmla="*/ 3483887 w 10000"/>
                <a:gd name="T47" fmla="*/ 233348 h 8000"/>
                <a:gd name="T48" fmla="*/ 3354944 w 10000"/>
                <a:gd name="T49" fmla="*/ 235230 h 8000"/>
                <a:gd name="T50" fmla="*/ 3227817 w 10000"/>
                <a:gd name="T51" fmla="*/ 236171 h 8000"/>
                <a:gd name="T52" fmla="*/ 3101901 w 10000"/>
                <a:gd name="T53" fmla="*/ 235230 h 8000"/>
                <a:gd name="T54" fmla="*/ 2977195 w 10000"/>
                <a:gd name="T55" fmla="*/ 235230 h 8000"/>
                <a:gd name="T56" fmla="*/ 2853700 w 10000"/>
                <a:gd name="T57" fmla="*/ 233348 h 8000"/>
                <a:gd name="T58" fmla="*/ 2732627 w 10000"/>
                <a:gd name="T59" fmla="*/ 230525 h 8000"/>
                <a:gd name="T60" fmla="*/ 2612764 w 10000"/>
                <a:gd name="T61" fmla="*/ 227859 h 8000"/>
                <a:gd name="T62" fmla="*/ 2495323 w 10000"/>
                <a:gd name="T63" fmla="*/ 224880 h 8000"/>
                <a:gd name="T64" fmla="*/ 2378487 w 10000"/>
                <a:gd name="T65" fmla="*/ 220332 h 8000"/>
                <a:gd name="T66" fmla="*/ 2263467 w 10000"/>
                <a:gd name="T67" fmla="*/ 215470 h 8000"/>
                <a:gd name="T68" fmla="*/ 2150869 w 10000"/>
                <a:gd name="T69" fmla="*/ 211079 h 8000"/>
                <a:gd name="T70" fmla="*/ 1931121 w 10000"/>
                <a:gd name="T71" fmla="*/ 198691 h 8000"/>
                <a:gd name="T72" fmla="*/ 1720453 w 10000"/>
                <a:gd name="T73" fmla="*/ 185518 h 8000"/>
                <a:gd name="T74" fmla="*/ 1518260 w 10000"/>
                <a:gd name="T75" fmla="*/ 171718 h 8000"/>
                <a:gd name="T76" fmla="*/ 1326964 w 10000"/>
                <a:gd name="T77" fmla="*/ 156506 h 8000"/>
                <a:gd name="T78" fmla="*/ 1144144 w 10000"/>
                <a:gd name="T79" fmla="*/ 140667 h 8000"/>
                <a:gd name="T80" fmla="*/ 974641 w 10000"/>
                <a:gd name="T81" fmla="*/ 123574 h 8000"/>
                <a:gd name="T82" fmla="*/ 815429 w 10000"/>
                <a:gd name="T83" fmla="*/ 106794 h 8000"/>
                <a:gd name="T84" fmla="*/ 668931 w 10000"/>
                <a:gd name="T85" fmla="*/ 90015 h 8000"/>
                <a:gd name="T86" fmla="*/ 534539 w 10000"/>
                <a:gd name="T87" fmla="*/ 74176 h 8000"/>
                <a:gd name="T88" fmla="*/ 415282 w 10000"/>
                <a:gd name="T89" fmla="*/ 59121 h 8000"/>
                <a:gd name="T90" fmla="*/ 307526 w 10000"/>
                <a:gd name="T91" fmla="*/ 44850 h 8000"/>
                <a:gd name="T92" fmla="*/ 216721 w 10000"/>
                <a:gd name="T93" fmla="*/ 32932 h 8000"/>
                <a:gd name="T94" fmla="*/ 140445 w 10000"/>
                <a:gd name="T95" fmla="*/ 21641 h 8000"/>
                <a:gd name="T96" fmla="*/ 35717 w 10000"/>
                <a:gd name="T97" fmla="*/ 5489 h 8000"/>
                <a:gd name="T98" fmla="*/ 0 w 10000"/>
                <a:gd name="T99" fmla="*/ 0 h 8000"/>
                <a:gd name="T100" fmla="*/ 0 w 10000"/>
                <a:gd name="T101" fmla="*/ 0 h 80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6856413 h 8638"/>
                <a:gd name="T4" fmla="*/ 12192000 w 15356"/>
                <a:gd name="T5" fmla="*/ 6856413 h 8638"/>
                <a:gd name="T6" fmla="*/ 12192000 w 15356"/>
                <a:gd name="T7" fmla="*/ 0 h 8638"/>
                <a:gd name="T8" fmla="*/ 0 w 15356"/>
                <a:gd name="T9" fmla="*/ 0 h 8638"/>
                <a:gd name="T10" fmla="*/ 11709274 w 15356"/>
                <a:gd name="T11" fmla="*/ 6380163 h 8638"/>
                <a:gd name="T12" fmla="*/ 476374 w 15356"/>
                <a:gd name="T13" fmla="*/ 6380163 h 8638"/>
                <a:gd name="T14" fmla="*/ 476374 w 15356"/>
                <a:gd name="T15" fmla="*/ 469900 h 8638"/>
                <a:gd name="T16" fmla="*/ 11709274 w 15356"/>
                <a:gd name="T17" fmla="*/ 469900 h 8638"/>
                <a:gd name="T18" fmla="*/ 11709274 w 15356"/>
                <a:gd name="T19" fmla="*/ 6380163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15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713" y="6391275"/>
            <a:ext cx="992187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D04C4-A043-4E4A-B55B-E3FB047F4D65}" type="datetimeFigureOut">
              <a:rPr lang="en-US"/>
              <a:pPr>
                <a:defRPr/>
              </a:pPr>
              <a:t>5/3/2020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73240-A529-4812-9544-0BA2D1BE63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E036F-4CE0-492B-B8D6-3A33AE69EAAD}" type="datetimeFigureOut">
              <a:rPr lang="en-US"/>
              <a:pPr>
                <a:defRPr/>
              </a:pPr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D11CB-CFE3-4B9C-9122-6DEBB43E00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9"/>
            <p:cNvSpPr/>
            <p:nvPr/>
          </p:nvSpPr>
          <p:spPr bwMode="gray">
            <a:xfrm>
              <a:off x="7289800" y="401638"/>
              <a:ext cx="4478338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400000">
              <a:off x="3787244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1249853 h 8000"/>
                <a:gd name="T4" fmla="*/ 6053670 w 10000"/>
                <a:gd name="T5" fmla="*/ 1254558 h 8000"/>
                <a:gd name="T6" fmla="*/ 6053670 w 10000"/>
                <a:gd name="T7" fmla="*/ 1098 h 8000"/>
                <a:gd name="T8" fmla="*/ 6053670 w 10000"/>
                <a:gd name="T9" fmla="*/ 1098 h 8000"/>
                <a:gd name="T10" fmla="*/ 5916252 w 10000"/>
                <a:gd name="T11" fmla="*/ 24464 h 8000"/>
                <a:gd name="T12" fmla="*/ 5779439 w 10000"/>
                <a:gd name="T13" fmla="*/ 46732 h 8000"/>
                <a:gd name="T14" fmla="*/ 5642020 w 10000"/>
                <a:gd name="T15" fmla="*/ 68530 h 8000"/>
                <a:gd name="T16" fmla="*/ 5503997 w 10000"/>
                <a:gd name="T17" fmla="*/ 87192 h 8000"/>
                <a:gd name="T18" fmla="*/ 5366578 w 10000"/>
                <a:gd name="T19" fmla="*/ 106010 h 8000"/>
                <a:gd name="T20" fmla="*/ 5228555 w 10000"/>
                <a:gd name="T21" fmla="*/ 123574 h 8000"/>
                <a:gd name="T22" fmla="*/ 5092347 w 10000"/>
                <a:gd name="T23" fmla="*/ 138629 h 8000"/>
                <a:gd name="T24" fmla="*/ 4954324 w 10000"/>
                <a:gd name="T25" fmla="*/ 152899 h 8000"/>
                <a:gd name="T26" fmla="*/ 4816905 w 10000"/>
                <a:gd name="T27" fmla="*/ 165915 h 8000"/>
                <a:gd name="T28" fmla="*/ 4681908 w 10000"/>
                <a:gd name="T29" fmla="*/ 177206 h 8000"/>
                <a:gd name="T30" fmla="*/ 4545095 w 10000"/>
                <a:gd name="T31" fmla="*/ 188497 h 8000"/>
                <a:gd name="T32" fmla="*/ 4410099 w 10000"/>
                <a:gd name="T33" fmla="*/ 197907 h 8000"/>
                <a:gd name="T34" fmla="*/ 4275102 w 10000"/>
                <a:gd name="T35" fmla="*/ 205277 h 8000"/>
                <a:gd name="T36" fmla="*/ 4140710 w 10000"/>
                <a:gd name="T37" fmla="*/ 212961 h 8000"/>
                <a:gd name="T38" fmla="*/ 4007530 w 10000"/>
                <a:gd name="T39" fmla="*/ 219391 h 8000"/>
                <a:gd name="T40" fmla="*/ 3875560 w 10000"/>
                <a:gd name="T41" fmla="*/ 223939 h 8000"/>
                <a:gd name="T42" fmla="*/ 3743590 w 10000"/>
                <a:gd name="T43" fmla="*/ 227859 h 8000"/>
                <a:gd name="T44" fmla="*/ 3612830 w 10000"/>
                <a:gd name="T45" fmla="*/ 231623 h 8000"/>
                <a:gd name="T46" fmla="*/ 3483887 w 10000"/>
                <a:gd name="T47" fmla="*/ 233348 h 8000"/>
                <a:gd name="T48" fmla="*/ 3354944 w 10000"/>
                <a:gd name="T49" fmla="*/ 235230 h 8000"/>
                <a:gd name="T50" fmla="*/ 3227817 w 10000"/>
                <a:gd name="T51" fmla="*/ 236171 h 8000"/>
                <a:gd name="T52" fmla="*/ 3101901 w 10000"/>
                <a:gd name="T53" fmla="*/ 235230 h 8000"/>
                <a:gd name="T54" fmla="*/ 2977195 w 10000"/>
                <a:gd name="T55" fmla="*/ 235230 h 8000"/>
                <a:gd name="T56" fmla="*/ 2853700 w 10000"/>
                <a:gd name="T57" fmla="*/ 233348 h 8000"/>
                <a:gd name="T58" fmla="*/ 2732627 w 10000"/>
                <a:gd name="T59" fmla="*/ 230525 h 8000"/>
                <a:gd name="T60" fmla="*/ 2612764 w 10000"/>
                <a:gd name="T61" fmla="*/ 227859 h 8000"/>
                <a:gd name="T62" fmla="*/ 2495323 w 10000"/>
                <a:gd name="T63" fmla="*/ 224880 h 8000"/>
                <a:gd name="T64" fmla="*/ 2378487 w 10000"/>
                <a:gd name="T65" fmla="*/ 220332 h 8000"/>
                <a:gd name="T66" fmla="*/ 2263467 w 10000"/>
                <a:gd name="T67" fmla="*/ 215470 h 8000"/>
                <a:gd name="T68" fmla="*/ 2150869 w 10000"/>
                <a:gd name="T69" fmla="*/ 211079 h 8000"/>
                <a:gd name="T70" fmla="*/ 1931121 w 10000"/>
                <a:gd name="T71" fmla="*/ 198691 h 8000"/>
                <a:gd name="T72" fmla="*/ 1720453 w 10000"/>
                <a:gd name="T73" fmla="*/ 185518 h 8000"/>
                <a:gd name="T74" fmla="*/ 1518260 w 10000"/>
                <a:gd name="T75" fmla="*/ 171718 h 8000"/>
                <a:gd name="T76" fmla="*/ 1326964 w 10000"/>
                <a:gd name="T77" fmla="*/ 156506 h 8000"/>
                <a:gd name="T78" fmla="*/ 1144144 w 10000"/>
                <a:gd name="T79" fmla="*/ 140667 h 8000"/>
                <a:gd name="T80" fmla="*/ 974641 w 10000"/>
                <a:gd name="T81" fmla="*/ 123574 h 8000"/>
                <a:gd name="T82" fmla="*/ 815429 w 10000"/>
                <a:gd name="T83" fmla="*/ 106794 h 8000"/>
                <a:gd name="T84" fmla="*/ 668931 w 10000"/>
                <a:gd name="T85" fmla="*/ 90015 h 8000"/>
                <a:gd name="T86" fmla="*/ 534539 w 10000"/>
                <a:gd name="T87" fmla="*/ 74176 h 8000"/>
                <a:gd name="T88" fmla="*/ 415282 w 10000"/>
                <a:gd name="T89" fmla="*/ 59121 h 8000"/>
                <a:gd name="T90" fmla="*/ 307526 w 10000"/>
                <a:gd name="T91" fmla="*/ 44850 h 8000"/>
                <a:gd name="T92" fmla="*/ 216721 w 10000"/>
                <a:gd name="T93" fmla="*/ 32932 h 8000"/>
                <a:gd name="T94" fmla="*/ 140445 w 10000"/>
                <a:gd name="T95" fmla="*/ 21641 h 8000"/>
                <a:gd name="T96" fmla="*/ 35717 w 10000"/>
                <a:gd name="T97" fmla="*/ 5489 h 8000"/>
                <a:gd name="T98" fmla="*/ 0 w 10000"/>
                <a:gd name="T99" fmla="*/ 0 h 8000"/>
                <a:gd name="T100" fmla="*/ 0 w 10000"/>
                <a:gd name="T101" fmla="*/ 0 h 80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4698352" y="1826078"/>
              <a:ext cx="3299407" cy="440924"/>
            </a:xfrm>
            <a:custGeom>
              <a:avLst/>
              <a:gdLst>
                <a:gd name="T0" fmla="*/ 28045 w 10000"/>
                <a:gd name="T1" fmla="*/ 211004 h 5291"/>
                <a:gd name="T2" fmla="*/ 3285549 w 10000"/>
                <a:gd name="T3" fmla="*/ 440924 h 5291"/>
                <a:gd name="T4" fmla="*/ 3299407 w 10000"/>
                <a:gd name="T5" fmla="*/ 0 h 5291"/>
                <a:gd name="T6" fmla="*/ 3299407 w 10000"/>
                <a:gd name="T7" fmla="*/ 0 h 5291"/>
                <a:gd name="T8" fmla="*/ 3189537 w 10000"/>
                <a:gd name="T9" fmla="*/ 17000 h 5291"/>
                <a:gd name="T10" fmla="*/ 3079666 w 10000"/>
                <a:gd name="T11" fmla="*/ 33334 h 5291"/>
                <a:gd name="T12" fmla="*/ 2969796 w 10000"/>
                <a:gd name="T13" fmla="*/ 49167 h 5291"/>
                <a:gd name="T14" fmla="*/ 2859596 w 10000"/>
                <a:gd name="T15" fmla="*/ 62751 h 5291"/>
                <a:gd name="T16" fmla="*/ 2749396 w 10000"/>
                <a:gd name="T17" fmla="*/ 76418 h 5291"/>
                <a:gd name="T18" fmla="*/ 2639196 w 10000"/>
                <a:gd name="T19" fmla="*/ 89251 h 5291"/>
                <a:gd name="T20" fmla="*/ 2530315 w 10000"/>
                <a:gd name="T21" fmla="*/ 100168 h 5291"/>
                <a:gd name="T22" fmla="*/ 2419455 w 10000"/>
                <a:gd name="T23" fmla="*/ 110419 h 5291"/>
                <a:gd name="T24" fmla="*/ 2309585 w 10000"/>
                <a:gd name="T25" fmla="*/ 120002 h 5291"/>
                <a:gd name="T26" fmla="*/ 2201694 w 10000"/>
                <a:gd name="T27" fmla="*/ 128169 h 5291"/>
                <a:gd name="T28" fmla="*/ 2091824 w 10000"/>
                <a:gd name="T29" fmla="*/ 136336 h 5291"/>
                <a:gd name="T30" fmla="*/ 1983933 w 10000"/>
                <a:gd name="T31" fmla="*/ 143252 h 5291"/>
                <a:gd name="T32" fmla="*/ 1876043 w 10000"/>
                <a:gd name="T33" fmla="*/ 148669 h 5291"/>
                <a:gd name="T34" fmla="*/ 1768152 w 10000"/>
                <a:gd name="T35" fmla="*/ 154169 h 5291"/>
                <a:gd name="T36" fmla="*/ 1661581 w 10000"/>
                <a:gd name="T37" fmla="*/ 158836 h 5291"/>
                <a:gd name="T38" fmla="*/ 1556330 w 10000"/>
                <a:gd name="T39" fmla="*/ 162336 h 5291"/>
                <a:gd name="T40" fmla="*/ 1450419 w 10000"/>
                <a:gd name="T41" fmla="*/ 165003 h 5291"/>
                <a:gd name="T42" fmla="*/ 1345828 w 10000"/>
                <a:gd name="T43" fmla="*/ 167753 h 5291"/>
                <a:gd name="T44" fmla="*/ 1242557 w 10000"/>
                <a:gd name="T45" fmla="*/ 169086 h 5291"/>
                <a:gd name="T46" fmla="*/ 1139615 w 10000"/>
                <a:gd name="T47" fmla="*/ 170503 h 5291"/>
                <a:gd name="T48" fmla="*/ 1037664 w 10000"/>
                <a:gd name="T49" fmla="*/ 171086 h 5291"/>
                <a:gd name="T50" fmla="*/ 936702 w 10000"/>
                <a:gd name="T51" fmla="*/ 170503 h 5291"/>
                <a:gd name="T52" fmla="*/ 837060 w 10000"/>
                <a:gd name="T53" fmla="*/ 170503 h 5291"/>
                <a:gd name="T54" fmla="*/ 738407 w 10000"/>
                <a:gd name="T55" fmla="*/ 169086 h 5291"/>
                <a:gd name="T56" fmla="*/ 641075 w 10000"/>
                <a:gd name="T57" fmla="*/ 167003 h 5291"/>
                <a:gd name="T58" fmla="*/ 545392 w 10000"/>
                <a:gd name="T59" fmla="*/ 165003 h 5291"/>
                <a:gd name="T60" fmla="*/ 451359 w 10000"/>
                <a:gd name="T61" fmla="*/ 162919 h 5291"/>
                <a:gd name="T62" fmla="*/ 357986 w 10000"/>
                <a:gd name="T63" fmla="*/ 159586 h 5291"/>
                <a:gd name="T64" fmla="*/ 265932 w 10000"/>
                <a:gd name="T65" fmla="*/ 156086 h 5291"/>
                <a:gd name="T66" fmla="*/ 175858 w 10000"/>
                <a:gd name="T67" fmla="*/ 152753 h 5291"/>
                <a:gd name="T68" fmla="*/ 0 w 10000"/>
                <a:gd name="T69" fmla="*/ 143836 h 5291"/>
                <a:gd name="T70" fmla="*/ 28045 w 10000"/>
                <a:gd name="T71" fmla="*/ 211004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6856413 h 8638"/>
                <a:gd name="T4" fmla="*/ 12192000 w 15356"/>
                <a:gd name="T5" fmla="*/ 6856413 h 8638"/>
                <a:gd name="T6" fmla="*/ 12192000 w 15356"/>
                <a:gd name="T7" fmla="*/ 0 h 8638"/>
                <a:gd name="T8" fmla="*/ 0 w 15356"/>
                <a:gd name="T9" fmla="*/ 0 h 8638"/>
                <a:gd name="T10" fmla="*/ 11709274 w 15356"/>
                <a:gd name="T11" fmla="*/ 6380163 h 8638"/>
                <a:gd name="T12" fmla="*/ 476374 w 15356"/>
                <a:gd name="T13" fmla="*/ 6380163 h 8638"/>
                <a:gd name="T14" fmla="*/ 476374 w 15356"/>
                <a:gd name="T15" fmla="*/ 469900 h 8638"/>
                <a:gd name="T16" fmla="*/ 11709274 w 15356"/>
                <a:gd name="T17" fmla="*/ 469900 h 8638"/>
                <a:gd name="T18" fmla="*/ 11709274 w 15356"/>
                <a:gd name="T19" fmla="*/ 6380163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15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660D0-353A-46AE-9821-3B0B62A7496E}" type="datetimeFigureOut">
              <a:rPr lang="en-US"/>
              <a:pPr>
                <a:defRPr/>
              </a:pPr>
              <a:t>5/3/2020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352C0-E82C-4CF1-A065-4853305449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1B8A5-79D4-4A69-9144-99B53D93F7EA}" type="datetimeFigureOut">
              <a:rPr lang="en-US"/>
              <a:pPr>
                <a:defRPr/>
              </a:pPr>
              <a:t>5/3/2020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C49A9-4432-4AC9-81BA-68A48DE035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BFE7C-3E08-4DC7-A29E-3F78270D9A14}" type="datetimeFigureOut">
              <a:rPr lang="en-US"/>
              <a:pPr>
                <a:defRPr/>
              </a:pPr>
              <a:t>5/3/2020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A1A49-A11B-4293-910B-7EFAAAA60B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2B094-EAA8-453E-9325-630D1C075C52}" type="datetimeFigureOut">
              <a:rPr lang="en-US"/>
              <a:pPr>
                <a:defRPr/>
              </a:pPr>
              <a:t>5/3/2020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91917-21DF-4948-8F4D-FED4A8C20C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3D2A7-4C2A-4CDD-BB8D-265E801F1DA9}" type="datetimeFigureOut">
              <a:rPr lang="en-US"/>
              <a:pPr>
                <a:defRPr/>
              </a:pPr>
              <a:t>5/3/2020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5F571-4336-4659-89C8-7264B6D5DA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0"/>
            <p:cNvSpPr/>
            <p:nvPr/>
          </p:nvSpPr>
          <p:spPr bwMode="gray">
            <a:xfrm>
              <a:off x="5713413" y="401638"/>
              <a:ext cx="6054725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3140485" y="1826078"/>
              <a:ext cx="3299407" cy="440924"/>
            </a:xfrm>
            <a:custGeom>
              <a:avLst/>
              <a:gdLst>
                <a:gd name="T0" fmla="*/ 28045 w 10000"/>
                <a:gd name="T1" fmla="*/ 211004 h 5291"/>
                <a:gd name="T2" fmla="*/ 3285549 w 10000"/>
                <a:gd name="T3" fmla="*/ 440924 h 5291"/>
                <a:gd name="T4" fmla="*/ 3299407 w 10000"/>
                <a:gd name="T5" fmla="*/ 0 h 5291"/>
                <a:gd name="T6" fmla="*/ 3299407 w 10000"/>
                <a:gd name="T7" fmla="*/ 0 h 5291"/>
                <a:gd name="T8" fmla="*/ 3189537 w 10000"/>
                <a:gd name="T9" fmla="*/ 17000 h 5291"/>
                <a:gd name="T10" fmla="*/ 3079666 w 10000"/>
                <a:gd name="T11" fmla="*/ 33334 h 5291"/>
                <a:gd name="T12" fmla="*/ 2969796 w 10000"/>
                <a:gd name="T13" fmla="*/ 49167 h 5291"/>
                <a:gd name="T14" fmla="*/ 2859596 w 10000"/>
                <a:gd name="T15" fmla="*/ 62751 h 5291"/>
                <a:gd name="T16" fmla="*/ 2749396 w 10000"/>
                <a:gd name="T17" fmla="*/ 76418 h 5291"/>
                <a:gd name="T18" fmla="*/ 2639196 w 10000"/>
                <a:gd name="T19" fmla="*/ 89251 h 5291"/>
                <a:gd name="T20" fmla="*/ 2530315 w 10000"/>
                <a:gd name="T21" fmla="*/ 100168 h 5291"/>
                <a:gd name="T22" fmla="*/ 2419455 w 10000"/>
                <a:gd name="T23" fmla="*/ 110419 h 5291"/>
                <a:gd name="T24" fmla="*/ 2309585 w 10000"/>
                <a:gd name="T25" fmla="*/ 120002 h 5291"/>
                <a:gd name="T26" fmla="*/ 2201694 w 10000"/>
                <a:gd name="T27" fmla="*/ 128169 h 5291"/>
                <a:gd name="T28" fmla="*/ 2091824 w 10000"/>
                <a:gd name="T29" fmla="*/ 136336 h 5291"/>
                <a:gd name="T30" fmla="*/ 1983933 w 10000"/>
                <a:gd name="T31" fmla="*/ 143252 h 5291"/>
                <a:gd name="T32" fmla="*/ 1876043 w 10000"/>
                <a:gd name="T33" fmla="*/ 148669 h 5291"/>
                <a:gd name="T34" fmla="*/ 1768152 w 10000"/>
                <a:gd name="T35" fmla="*/ 154169 h 5291"/>
                <a:gd name="T36" fmla="*/ 1661581 w 10000"/>
                <a:gd name="T37" fmla="*/ 158836 h 5291"/>
                <a:gd name="T38" fmla="*/ 1556330 w 10000"/>
                <a:gd name="T39" fmla="*/ 162336 h 5291"/>
                <a:gd name="T40" fmla="*/ 1450419 w 10000"/>
                <a:gd name="T41" fmla="*/ 165003 h 5291"/>
                <a:gd name="T42" fmla="*/ 1345828 w 10000"/>
                <a:gd name="T43" fmla="*/ 167753 h 5291"/>
                <a:gd name="T44" fmla="*/ 1242557 w 10000"/>
                <a:gd name="T45" fmla="*/ 169086 h 5291"/>
                <a:gd name="T46" fmla="*/ 1139615 w 10000"/>
                <a:gd name="T47" fmla="*/ 170503 h 5291"/>
                <a:gd name="T48" fmla="*/ 1037664 w 10000"/>
                <a:gd name="T49" fmla="*/ 171086 h 5291"/>
                <a:gd name="T50" fmla="*/ 936702 w 10000"/>
                <a:gd name="T51" fmla="*/ 170503 h 5291"/>
                <a:gd name="T52" fmla="*/ 837060 w 10000"/>
                <a:gd name="T53" fmla="*/ 170503 h 5291"/>
                <a:gd name="T54" fmla="*/ 738407 w 10000"/>
                <a:gd name="T55" fmla="*/ 169086 h 5291"/>
                <a:gd name="T56" fmla="*/ 641075 w 10000"/>
                <a:gd name="T57" fmla="*/ 167003 h 5291"/>
                <a:gd name="T58" fmla="*/ 545392 w 10000"/>
                <a:gd name="T59" fmla="*/ 165003 h 5291"/>
                <a:gd name="T60" fmla="*/ 451359 w 10000"/>
                <a:gd name="T61" fmla="*/ 162919 h 5291"/>
                <a:gd name="T62" fmla="*/ 357986 w 10000"/>
                <a:gd name="T63" fmla="*/ 159586 h 5291"/>
                <a:gd name="T64" fmla="*/ 265932 w 10000"/>
                <a:gd name="T65" fmla="*/ 156086 h 5291"/>
                <a:gd name="T66" fmla="*/ 175858 w 10000"/>
                <a:gd name="T67" fmla="*/ 152753 h 5291"/>
                <a:gd name="T68" fmla="*/ 0 w 10000"/>
                <a:gd name="T69" fmla="*/ 143836 h 5291"/>
                <a:gd name="T70" fmla="*/ 28045 w 10000"/>
                <a:gd name="T71" fmla="*/ 211004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400000">
              <a:off x="2229377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1249853 h 8000"/>
                <a:gd name="T4" fmla="*/ 6053670 w 10000"/>
                <a:gd name="T5" fmla="*/ 1254558 h 8000"/>
                <a:gd name="T6" fmla="*/ 6053670 w 10000"/>
                <a:gd name="T7" fmla="*/ 1098 h 8000"/>
                <a:gd name="T8" fmla="*/ 6053670 w 10000"/>
                <a:gd name="T9" fmla="*/ 1098 h 8000"/>
                <a:gd name="T10" fmla="*/ 5916252 w 10000"/>
                <a:gd name="T11" fmla="*/ 24464 h 8000"/>
                <a:gd name="T12" fmla="*/ 5779439 w 10000"/>
                <a:gd name="T13" fmla="*/ 46732 h 8000"/>
                <a:gd name="T14" fmla="*/ 5642020 w 10000"/>
                <a:gd name="T15" fmla="*/ 68530 h 8000"/>
                <a:gd name="T16" fmla="*/ 5503997 w 10000"/>
                <a:gd name="T17" fmla="*/ 87192 h 8000"/>
                <a:gd name="T18" fmla="*/ 5366578 w 10000"/>
                <a:gd name="T19" fmla="*/ 106010 h 8000"/>
                <a:gd name="T20" fmla="*/ 5228555 w 10000"/>
                <a:gd name="T21" fmla="*/ 123574 h 8000"/>
                <a:gd name="T22" fmla="*/ 5092347 w 10000"/>
                <a:gd name="T23" fmla="*/ 138629 h 8000"/>
                <a:gd name="T24" fmla="*/ 4954324 w 10000"/>
                <a:gd name="T25" fmla="*/ 152899 h 8000"/>
                <a:gd name="T26" fmla="*/ 4816905 w 10000"/>
                <a:gd name="T27" fmla="*/ 165915 h 8000"/>
                <a:gd name="T28" fmla="*/ 4681908 w 10000"/>
                <a:gd name="T29" fmla="*/ 177206 h 8000"/>
                <a:gd name="T30" fmla="*/ 4545095 w 10000"/>
                <a:gd name="T31" fmla="*/ 188497 h 8000"/>
                <a:gd name="T32" fmla="*/ 4410099 w 10000"/>
                <a:gd name="T33" fmla="*/ 197907 h 8000"/>
                <a:gd name="T34" fmla="*/ 4275102 w 10000"/>
                <a:gd name="T35" fmla="*/ 205277 h 8000"/>
                <a:gd name="T36" fmla="*/ 4140710 w 10000"/>
                <a:gd name="T37" fmla="*/ 212961 h 8000"/>
                <a:gd name="T38" fmla="*/ 4007530 w 10000"/>
                <a:gd name="T39" fmla="*/ 219391 h 8000"/>
                <a:gd name="T40" fmla="*/ 3875560 w 10000"/>
                <a:gd name="T41" fmla="*/ 223939 h 8000"/>
                <a:gd name="T42" fmla="*/ 3743590 w 10000"/>
                <a:gd name="T43" fmla="*/ 227859 h 8000"/>
                <a:gd name="T44" fmla="*/ 3612830 w 10000"/>
                <a:gd name="T45" fmla="*/ 231623 h 8000"/>
                <a:gd name="T46" fmla="*/ 3483887 w 10000"/>
                <a:gd name="T47" fmla="*/ 233348 h 8000"/>
                <a:gd name="T48" fmla="*/ 3354944 w 10000"/>
                <a:gd name="T49" fmla="*/ 235230 h 8000"/>
                <a:gd name="T50" fmla="*/ 3227817 w 10000"/>
                <a:gd name="T51" fmla="*/ 236171 h 8000"/>
                <a:gd name="T52" fmla="*/ 3101901 w 10000"/>
                <a:gd name="T53" fmla="*/ 235230 h 8000"/>
                <a:gd name="T54" fmla="*/ 2977195 w 10000"/>
                <a:gd name="T55" fmla="*/ 235230 h 8000"/>
                <a:gd name="T56" fmla="*/ 2853700 w 10000"/>
                <a:gd name="T57" fmla="*/ 233348 h 8000"/>
                <a:gd name="T58" fmla="*/ 2732627 w 10000"/>
                <a:gd name="T59" fmla="*/ 230525 h 8000"/>
                <a:gd name="T60" fmla="*/ 2612764 w 10000"/>
                <a:gd name="T61" fmla="*/ 227859 h 8000"/>
                <a:gd name="T62" fmla="*/ 2495323 w 10000"/>
                <a:gd name="T63" fmla="*/ 224880 h 8000"/>
                <a:gd name="T64" fmla="*/ 2378487 w 10000"/>
                <a:gd name="T65" fmla="*/ 220332 h 8000"/>
                <a:gd name="T66" fmla="*/ 2263467 w 10000"/>
                <a:gd name="T67" fmla="*/ 215470 h 8000"/>
                <a:gd name="T68" fmla="*/ 2150869 w 10000"/>
                <a:gd name="T69" fmla="*/ 211079 h 8000"/>
                <a:gd name="T70" fmla="*/ 1931121 w 10000"/>
                <a:gd name="T71" fmla="*/ 198691 h 8000"/>
                <a:gd name="T72" fmla="*/ 1720453 w 10000"/>
                <a:gd name="T73" fmla="*/ 185518 h 8000"/>
                <a:gd name="T74" fmla="*/ 1518260 w 10000"/>
                <a:gd name="T75" fmla="*/ 171718 h 8000"/>
                <a:gd name="T76" fmla="*/ 1326964 w 10000"/>
                <a:gd name="T77" fmla="*/ 156506 h 8000"/>
                <a:gd name="T78" fmla="*/ 1144144 w 10000"/>
                <a:gd name="T79" fmla="*/ 140667 h 8000"/>
                <a:gd name="T80" fmla="*/ 974641 w 10000"/>
                <a:gd name="T81" fmla="*/ 123574 h 8000"/>
                <a:gd name="T82" fmla="*/ 815429 w 10000"/>
                <a:gd name="T83" fmla="*/ 106794 h 8000"/>
                <a:gd name="T84" fmla="*/ 668931 w 10000"/>
                <a:gd name="T85" fmla="*/ 90015 h 8000"/>
                <a:gd name="T86" fmla="*/ 534539 w 10000"/>
                <a:gd name="T87" fmla="*/ 74176 h 8000"/>
                <a:gd name="T88" fmla="*/ 415282 w 10000"/>
                <a:gd name="T89" fmla="*/ 59121 h 8000"/>
                <a:gd name="T90" fmla="*/ 307526 w 10000"/>
                <a:gd name="T91" fmla="*/ 44850 h 8000"/>
                <a:gd name="T92" fmla="*/ 216721 w 10000"/>
                <a:gd name="T93" fmla="*/ 32932 h 8000"/>
                <a:gd name="T94" fmla="*/ 140445 w 10000"/>
                <a:gd name="T95" fmla="*/ 21641 h 8000"/>
                <a:gd name="T96" fmla="*/ 35717 w 10000"/>
                <a:gd name="T97" fmla="*/ 5489 h 8000"/>
                <a:gd name="T98" fmla="*/ 0 w 10000"/>
                <a:gd name="T99" fmla="*/ 0 h 8000"/>
                <a:gd name="T100" fmla="*/ 0 w 10000"/>
                <a:gd name="T101" fmla="*/ 0 h 80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6856413 h 8638"/>
                <a:gd name="T4" fmla="*/ 12192000 w 15356"/>
                <a:gd name="T5" fmla="*/ 6856413 h 8638"/>
                <a:gd name="T6" fmla="*/ 12192000 w 15356"/>
                <a:gd name="T7" fmla="*/ 0 h 8638"/>
                <a:gd name="T8" fmla="*/ 0 w 15356"/>
                <a:gd name="T9" fmla="*/ 0 h 8638"/>
                <a:gd name="T10" fmla="*/ 11709274 w 15356"/>
                <a:gd name="T11" fmla="*/ 6380163 h 8638"/>
                <a:gd name="T12" fmla="*/ 476374 w 15356"/>
                <a:gd name="T13" fmla="*/ 6380163 h 8638"/>
                <a:gd name="T14" fmla="*/ 476374 w 15356"/>
                <a:gd name="T15" fmla="*/ 469900 h 8638"/>
                <a:gd name="T16" fmla="*/ 11709274 w 15356"/>
                <a:gd name="T17" fmla="*/ 469900 h 8638"/>
                <a:gd name="T18" fmla="*/ 11709274 w 15356"/>
                <a:gd name="T19" fmla="*/ 6380163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63E4B-7307-4386-AFD3-EFC5F560B8EC}" type="datetimeFigureOut">
              <a:rPr lang="en-US"/>
              <a:pPr>
                <a:defRPr/>
              </a:pPr>
              <a:t>5/3/2020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25E57-720F-45A0-A0B2-AFA952066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0"/>
            <p:cNvSpPr/>
            <p:nvPr/>
          </p:nvSpPr>
          <p:spPr bwMode="gray">
            <a:xfrm>
              <a:off x="6172200" y="401638"/>
              <a:ext cx="5595938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4203594" y="1826078"/>
              <a:ext cx="3299407" cy="440924"/>
            </a:xfrm>
            <a:custGeom>
              <a:avLst/>
              <a:gdLst>
                <a:gd name="T0" fmla="*/ 28045 w 10000"/>
                <a:gd name="T1" fmla="*/ 211004 h 5291"/>
                <a:gd name="T2" fmla="*/ 3285549 w 10000"/>
                <a:gd name="T3" fmla="*/ 440924 h 5291"/>
                <a:gd name="T4" fmla="*/ 3299407 w 10000"/>
                <a:gd name="T5" fmla="*/ 0 h 5291"/>
                <a:gd name="T6" fmla="*/ 3299407 w 10000"/>
                <a:gd name="T7" fmla="*/ 0 h 5291"/>
                <a:gd name="T8" fmla="*/ 3189537 w 10000"/>
                <a:gd name="T9" fmla="*/ 17000 h 5291"/>
                <a:gd name="T10" fmla="*/ 3079666 w 10000"/>
                <a:gd name="T11" fmla="*/ 33334 h 5291"/>
                <a:gd name="T12" fmla="*/ 2969796 w 10000"/>
                <a:gd name="T13" fmla="*/ 49167 h 5291"/>
                <a:gd name="T14" fmla="*/ 2859596 w 10000"/>
                <a:gd name="T15" fmla="*/ 62751 h 5291"/>
                <a:gd name="T16" fmla="*/ 2749396 w 10000"/>
                <a:gd name="T17" fmla="*/ 76418 h 5291"/>
                <a:gd name="T18" fmla="*/ 2639196 w 10000"/>
                <a:gd name="T19" fmla="*/ 89251 h 5291"/>
                <a:gd name="T20" fmla="*/ 2530315 w 10000"/>
                <a:gd name="T21" fmla="*/ 100168 h 5291"/>
                <a:gd name="T22" fmla="*/ 2419455 w 10000"/>
                <a:gd name="T23" fmla="*/ 110419 h 5291"/>
                <a:gd name="T24" fmla="*/ 2309585 w 10000"/>
                <a:gd name="T25" fmla="*/ 120002 h 5291"/>
                <a:gd name="T26" fmla="*/ 2201694 w 10000"/>
                <a:gd name="T27" fmla="*/ 128169 h 5291"/>
                <a:gd name="T28" fmla="*/ 2091824 w 10000"/>
                <a:gd name="T29" fmla="*/ 136336 h 5291"/>
                <a:gd name="T30" fmla="*/ 1983933 w 10000"/>
                <a:gd name="T31" fmla="*/ 143252 h 5291"/>
                <a:gd name="T32" fmla="*/ 1876043 w 10000"/>
                <a:gd name="T33" fmla="*/ 148669 h 5291"/>
                <a:gd name="T34" fmla="*/ 1768152 w 10000"/>
                <a:gd name="T35" fmla="*/ 154169 h 5291"/>
                <a:gd name="T36" fmla="*/ 1661581 w 10000"/>
                <a:gd name="T37" fmla="*/ 158836 h 5291"/>
                <a:gd name="T38" fmla="*/ 1556330 w 10000"/>
                <a:gd name="T39" fmla="*/ 162336 h 5291"/>
                <a:gd name="T40" fmla="*/ 1450419 w 10000"/>
                <a:gd name="T41" fmla="*/ 165003 h 5291"/>
                <a:gd name="T42" fmla="*/ 1345828 w 10000"/>
                <a:gd name="T43" fmla="*/ 167753 h 5291"/>
                <a:gd name="T44" fmla="*/ 1242557 w 10000"/>
                <a:gd name="T45" fmla="*/ 169086 h 5291"/>
                <a:gd name="T46" fmla="*/ 1139615 w 10000"/>
                <a:gd name="T47" fmla="*/ 170503 h 5291"/>
                <a:gd name="T48" fmla="*/ 1037664 w 10000"/>
                <a:gd name="T49" fmla="*/ 171086 h 5291"/>
                <a:gd name="T50" fmla="*/ 936702 w 10000"/>
                <a:gd name="T51" fmla="*/ 170503 h 5291"/>
                <a:gd name="T52" fmla="*/ 837060 w 10000"/>
                <a:gd name="T53" fmla="*/ 170503 h 5291"/>
                <a:gd name="T54" fmla="*/ 738407 w 10000"/>
                <a:gd name="T55" fmla="*/ 169086 h 5291"/>
                <a:gd name="T56" fmla="*/ 641075 w 10000"/>
                <a:gd name="T57" fmla="*/ 167003 h 5291"/>
                <a:gd name="T58" fmla="*/ 545392 w 10000"/>
                <a:gd name="T59" fmla="*/ 165003 h 5291"/>
                <a:gd name="T60" fmla="*/ 451359 w 10000"/>
                <a:gd name="T61" fmla="*/ 162919 h 5291"/>
                <a:gd name="T62" fmla="*/ 357986 w 10000"/>
                <a:gd name="T63" fmla="*/ 159586 h 5291"/>
                <a:gd name="T64" fmla="*/ 265932 w 10000"/>
                <a:gd name="T65" fmla="*/ 156086 h 5291"/>
                <a:gd name="T66" fmla="*/ 175858 w 10000"/>
                <a:gd name="T67" fmla="*/ 152753 h 5291"/>
                <a:gd name="T68" fmla="*/ 0 w 10000"/>
                <a:gd name="T69" fmla="*/ 143836 h 5291"/>
                <a:gd name="T70" fmla="*/ 28045 w 10000"/>
                <a:gd name="T71" fmla="*/ 211004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400000">
              <a:off x="3295432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1249853 h 8000"/>
                <a:gd name="T4" fmla="*/ 6053670 w 10000"/>
                <a:gd name="T5" fmla="*/ 1254558 h 8000"/>
                <a:gd name="T6" fmla="*/ 6053670 w 10000"/>
                <a:gd name="T7" fmla="*/ 1098 h 8000"/>
                <a:gd name="T8" fmla="*/ 6053670 w 10000"/>
                <a:gd name="T9" fmla="*/ 1098 h 8000"/>
                <a:gd name="T10" fmla="*/ 5916252 w 10000"/>
                <a:gd name="T11" fmla="*/ 24464 h 8000"/>
                <a:gd name="T12" fmla="*/ 5779439 w 10000"/>
                <a:gd name="T13" fmla="*/ 46732 h 8000"/>
                <a:gd name="T14" fmla="*/ 5642020 w 10000"/>
                <a:gd name="T15" fmla="*/ 68530 h 8000"/>
                <a:gd name="T16" fmla="*/ 5503997 w 10000"/>
                <a:gd name="T17" fmla="*/ 87192 h 8000"/>
                <a:gd name="T18" fmla="*/ 5366578 w 10000"/>
                <a:gd name="T19" fmla="*/ 106010 h 8000"/>
                <a:gd name="T20" fmla="*/ 5228555 w 10000"/>
                <a:gd name="T21" fmla="*/ 123574 h 8000"/>
                <a:gd name="T22" fmla="*/ 5092347 w 10000"/>
                <a:gd name="T23" fmla="*/ 138629 h 8000"/>
                <a:gd name="T24" fmla="*/ 4954324 w 10000"/>
                <a:gd name="T25" fmla="*/ 152899 h 8000"/>
                <a:gd name="T26" fmla="*/ 4816905 w 10000"/>
                <a:gd name="T27" fmla="*/ 165915 h 8000"/>
                <a:gd name="T28" fmla="*/ 4681908 w 10000"/>
                <a:gd name="T29" fmla="*/ 177206 h 8000"/>
                <a:gd name="T30" fmla="*/ 4545095 w 10000"/>
                <a:gd name="T31" fmla="*/ 188497 h 8000"/>
                <a:gd name="T32" fmla="*/ 4410099 w 10000"/>
                <a:gd name="T33" fmla="*/ 197907 h 8000"/>
                <a:gd name="T34" fmla="*/ 4275102 w 10000"/>
                <a:gd name="T35" fmla="*/ 205277 h 8000"/>
                <a:gd name="T36" fmla="*/ 4140710 w 10000"/>
                <a:gd name="T37" fmla="*/ 212961 h 8000"/>
                <a:gd name="T38" fmla="*/ 4007530 w 10000"/>
                <a:gd name="T39" fmla="*/ 219391 h 8000"/>
                <a:gd name="T40" fmla="*/ 3875560 w 10000"/>
                <a:gd name="T41" fmla="*/ 223939 h 8000"/>
                <a:gd name="T42" fmla="*/ 3743590 w 10000"/>
                <a:gd name="T43" fmla="*/ 227859 h 8000"/>
                <a:gd name="T44" fmla="*/ 3612830 w 10000"/>
                <a:gd name="T45" fmla="*/ 231623 h 8000"/>
                <a:gd name="T46" fmla="*/ 3483887 w 10000"/>
                <a:gd name="T47" fmla="*/ 233348 h 8000"/>
                <a:gd name="T48" fmla="*/ 3354944 w 10000"/>
                <a:gd name="T49" fmla="*/ 235230 h 8000"/>
                <a:gd name="T50" fmla="*/ 3227817 w 10000"/>
                <a:gd name="T51" fmla="*/ 236171 h 8000"/>
                <a:gd name="T52" fmla="*/ 3101901 w 10000"/>
                <a:gd name="T53" fmla="*/ 235230 h 8000"/>
                <a:gd name="T54" fmla="*/ 2977195 w 10000"/>
                <a:gd name="T55" fmla="*/ 235230 h 8000"/>
                <a:gd name="T56" fmla="*/ 2853700 w 10000"/>
                <a:gd name="T57" fmla="*/ 233348 h 8000"/>
                <a:gd name="T58" fmla="*/ 2732627 w 10000"/>
                <a:gd name="T59" fmla="*/ 230525 h 8000"/>
                <a:gd name="T60" fmla="*/ 2612764 w 10000"/>
                <a:gd name="T61" fmla="*/ 227859 h 8000"/>
                <a:gd name="T62" fmla="*/ 2495323 w 10000"/>
                <a:gd name="T63" fmla="*/ 224880 h 8000"/>
                <a:gd name="T64" fmla="*/ 2378487 w 10000"/>
                <a:gd name="T65" fmla="*/ 220332 h 8000"/>
                <a:gd name="T66" fmla="*/ 2263467 w 10000"/>
                <a:gd name="T67" fmla="*/ 215470 h 8000"/>
                <a:gd name="T68" fmla="*/ 2150869 w 10000"/>
                <a:gd name="T69" fmla="*/ 211079 h 8000"/>
                <a:gd name="T70" fmla="*/ 1931121 w 10000"/>
                <a:gd name="T71" fmla="*/ 198691 h 8000"/>
                <a:gd name="T72" fmla="*/ 1720453 w 10000"/>
                <a:gd name="T73" fmla="*/ 185518 h 8000"/>
                <a:gd name="T74" fmla="*/ 1518260 w 10000"/>
                <a:gd name="T75" fmla="*/ 171718 h 8000"/>
                <a:gd name="T76" fmla="*/ 1326964 w 10000"/>
                <a:gd name="T77" fmla="*/ 156506 h 8000"/>
                <a:gd name="T78" fmla="*/ 1144144 w 10000"/>
                <a:gd name="T79" fmla="*/ 140667 h 8000"/>
                <a:gd name="T80" fmla="*/ 974641 w 10000"/>
                <a:gd name="T81" fmla="*/ 123574 h 8000"/>
                <a:gd name="T82" fmla="*/ 815429 w 10000"/>
                <a:gd name="T83" fmla="*/ 106794 h 8000"/>
                <a:gd name="T84" fmla="*/ 668931 w 10000"/>
                <a:gd name="T85" fmla="*/ 90015 h 8000"/>
                <a:gd name="T86" fmla="*/ 534539 w 10000"/>
                <a:gd name="T87" fmla="*/ 74176 h 8000"/>
                <a:gd name="T88" fmla="*/ 415282 w 10000"/>
                <a:gd name="T89" fmla="*/ 59121 h 8000"/>
                <a:gd name="T90" fmla="*/ 307526 w 10000"/>
                <a:gd name="T91" fmla="*/ 44850 h 8000"/>
                <a:gd name="T92" fmla="*/ 216721 w 10000"/>
                <a:gd name="T93" fmla="*/ 32932 h 8000"/>
                <a:gd name="T94" fmla="*/ 140445 w 10000"/>
                <a:gd name="T95" fmla="*/ 21641 h 8000"/>
                <a:gd name="T96" fmla="*/ 35717 w 10000"/>
                <a:gd name="T97" fmla="*/ 5489 h 8000"/>
                <a:gd name="T98" fmla="*/ 0 w 10000"/>
                <a:gd name="T99" fmla="*/ 0 h 8000"/>
                <a:gd name="T100" fmla="*/ 0 w 10000"/>
                <a:gd name="T101" fmla="*/ 0 h 80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6856413 h 8638"/>
                <a:gd name="T4" fmla="*/ 12192000 w 15356"/>
                <a:gd name="T5" fmla="*/ 6856413 h 8638"/>
                <a:gd name="T6" fmla="*/ 12192000 w 15356"/>
                <a:gd name="T7" fmla="*/ 0 h 8638"/>
                <a:gd name="T8" fmla="*/ 0 w 15356"/>
                <a:gd name="T9" fmla="*/ 0 h 8638"/>
                <a:gd name="T10" fmla="*/ 11709274 w 15356"/>
                <a:gd name="T11" fmla="*/ 6380163 h 8638"/>
                <a:gd name="T12" fmla="*/ 476374 w 15356"/>
                <a:gd name="T13" fmla="*/ 6380163 h 8638"/>
                <a:gd name="T14" fmla="*/ 476374 w 15356"/>
                <a:gd name="T15" fmla="*/ 469900 h 8638"/>
                <a:gd name="T16" fmla="*/ 11709274 w 15356"/>
                <a:gd name="T17" fmla="*/ 469900 h 8638"/>
                <a:gd name="T18" fmla="*/ 11709274 w 15356"/>
                <a:gd name="T19" fmla="*/ 6380163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72D4C-F585-4F02-9599-A9B4A1706FC7}" type="datetimeFigureOut">
              <a:rPr lang="en-US"/>
              <a:pPr>
                <a:defRPr/>
              </a:pPr>
              <a:t>5/3/2020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A5E7B-8B01-468A-B6FC-ACE9DA5306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1" name="Freeform 5"/>
            <p:cNvSpPr>
              <a:spLocks/>
            </p:cNvSpPr>
            <p:nvPr/>
          </p:nvSpPr>
          <p:spPr bwMode="gray">
            <a:xfrm rot="-589932">
              <a:off x="8490951" y="1797517"/>
              <a:ext cx="3299407" cy="440924"/>
            </a:xfrm>
            <a:custGeom>
              <a:avLst/>
              <a:gdLst>
                <a:gd name="T0" fmla="*/ 28045 w 10000"/>
                <a:gd name="T1" fmla="*/ 211004 h 5291"/>
                <a:gd name="T2" fmla="*/ 3285549 w 10000"/>
                <a:gd name="T3" fmla="*/ 440924 h 5291"/>
                <a:gd name="T4" fmla="*/ 3299407 w 10000"/>
                <a:gd name="T5" fmla="*/ 0 h 5291"/>
                <a:gd name="T6" fmla="*/ 3299407 w 10000"/>
                <a:gd name="T7" fmla="*/ 0 h 5291"/>
                <a:gd name="T8" fmla="*/ 3189537 w 10000"/>
                <a:gd name="T9" fmla="*/ 17000 h 5291"/>
                <a:gd name="T10" fmla="*/ 3079666 w 10000"/>
                <a:gd name="T11" fmla="*/ 33334 h 5291"/>
                <a:gd name="T12" fmla="*/ 2969796 w 10000"/>
                <a:gd name="T13" fmla="*/ 49167 h 5291"/>
                <a:gd name="T14" fmla="*/ 2859596 w 10000"/>
                <a:gd name="T15" fmla="*/ 62751 h 5291"/>
                <a:gd name="T16" fmla="*/ 2749396 w 10000"/>
                <a:gd name="T17" fmla="*/ 76418 h 5291"/>
                <a:gd name="T18" fmla="*/ 2639196 w 10000"/>
                <a:gd name="T19" fmla="*/ 89251 h 5291"/>
                <a:gd name="T20" fmla="*/ 2530315 w 10000"/>
                <a:gd name="T21" fmla="*/ 100168 h 5291"/>
                <a:gd name="T22" fmla="*/ 2419455 w 10000"/>
                <a:gd name="T23" fmla="*/ 110419 h 5291"/>
                <a:gd name="T24" fmla="*/ 2309585 w 10000"/>
                <a:gd name="T25" fmla="*/ 120002 h 5291"/>
                <a:gd name="T26" fmla="*/ 2201694 w 10000"/>
                <a:gd name="T27" fmla="*/ 128169 h 5291"/>
                <a:gd name="T28" fmla="*/ 2091824 w 10000"/>
                <a:gd name="T29" fmla="*/ 136336 h 5291"/>
                <a:gd name="T30" fmla="*/ 1983933 w 10000"/>
                <a:gd name="T31" fmla="*/ 143252 h 5291"/>
                <a:gd name="T32" fmla="*/ 1876043 w 10000"/>
                <a:gd name="T33" fmla="*/ 148669 h 5291"/>
                <a:gd name="T34" fmla="*/ 1768152 w 10000"/>
                <a:gd name="T35" fmla="*/ 154169 h 5291"/>
                <a:gd name="T36" fmla="*/ 1661581 w 10000"/>
                <a:gd name="T37" fmla="*/ 158836 h 5291"/>
                <a:gd name="T38" fmla="*/ 1556330 w 10000"/>
                <a:gd name="T39" fmla="*/ 162336 h 5291"/>
                <a:gd name="T40" fmla="*/ 1450419 w 10000"/>
                <a:gd name="T41" fmla="*/ 165003 h 5291"/>
                <a:gd name="T42" fmla="*/ 1345828 w 10000"/>
                <a:gd name="T43" fmla="*/ 167753 h 5291"/>
                <a:gd name="T44" fmla="*/ 1242557 w 10000"/>
                <a:gd name="T45" fmla="*/ 169086 h 5291"/>
                <a:gd name="T46" fmla="*/ 1139615 w 10000"/>
                <a:gd name="T47" fmla="*/ 170503 h 5291"/>
                <a:gd name="T48" fmla="*/ 1037664 w 10000"/>
                <a:gd name="T49" fmla="*/ 171086 h 5291"/>
                <a:gd name="T50" fmla="*/ 936702 w 10000"/>
                <a:gd name="T51" fmla="*/ 170503 h 5291"/>
                <a:gd name="T52" fmla="*/ 837060 w 10000"/>
                <a:gd name="T53" fmla="*/ 170503 h 5291"/>
                <a:gd name="T54" fmla="*/ 738407 w 10000"/>
                <a:gd name="T55" fmla="*/ 169086 h 5291"/>
                <a:gd name="T56" fmla="*/ 641075 w 10000"/>
                <a:gd name="T57" fmla="*/ 167003 h 5291"/>
                <a:gd name="T58" fmla="*/ 545392 w 10000"/>
                <a:gd name="T59" fmla="*/ 165003 h 5291"/>
                <a:gd name="T60" fmla="*/ 451359 w 10000"/>
                <a:gd name="T61" fmla="*/ 162919 h 5291"/>
                <a:gd name="T62" fmla="*/ 357986 w 10000"/>
                <a:gd name="T63" fmla="*/ 159586 h 5291"/>
                <a:gd name="T64" fmla="*/ 265932 w 10000"/>
                <a:gd name="T65" fmla="*/ 156086 h 5291"/>
                <a:gd name="T66" fmla="*/ 175858 w 10000"/>
                <a:gd name="T67" fmla="*/ 152753 h 5291"/>
                <a:gd name="T68" fmla="*/ 0 w 10000"/>
                <a:gd name="T69" fmla="*/ 143836 h 5291"/>
                <a:gd name="T70" fmla="*/ 28045 w 10000"/>
                <a:gd name="T71" fmla="*/ 211004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52" name="Freeform 5"/>
            <p:cNvSpPr>
              <a:spLocks/>
            </p:cNvSpPr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0 w 7104"/>
                <a:gd name="T3" fmla="*/ 4533900 h 2856"/>
                <a:gd name="T4" fmla="*/ 11277600 w 7104"/>
                <a:gd name="T5" fmla="*/ 4533900 h 2856"/>
                <a:gd name="T6" fmla="*/ 11277600 w 7104"/>
                <a:gd name="T7" fmla="*/ 1588 h 2856"/>
                <a:gd name="T8" fmla="*/ 11277600 w 7104"/>
                <a:gd name="T9" fmla="*/ 1588 h 2856"/>
                <a:gd name="T10" fmla="*/ 11022013 w 7104"/>
                <a:gd name="T11" fmla="*/ 41275 h 2856"/>
                <a:gd name="T12" fmla="*/ 10766425 w 7104"/>
                <a:gd name="T13" fmla="*/ 79375 h 2856"/>
                <a:gd name="T14" fmla="*/ 10510838 w 7104"/>
                <a:gd name="T15" fmla="*/ 115888 h 2856"/>
                <a:gd name="T16" fmla="*/ 10253663 w 7104"/>
                <a:gd name="T17" fmla="*/ 147638 h 2856"/>
                <a:gd name="T18" fmla="*/ 9998075 w 7104"/>
                <a:gd name="T19" fmla="*/ 179388 h 2856"/>
                <a:gd name="T20" fmla="*/ 9740900 w 7104"/>
                <a:gd name="T21" fmla="*/ 209550 h 2856"/>
                <a:gd name="T22" fmla="*/ 9486900 w 7104"/>
                <a:gd name="T23" fmla="*/ 234950 h 2856"/>
                <a:gd name="T24" fmla="*/ 9229725 w 7104"/>
                <a:gd name="T25" fmla="*/ 258763 h 2856"/>
                <a:gd name="T26" fmla="*/ 8974138 w 7104"/>
                <a:gd name="T27" fmla="*/ 280988 h 2856"/>
                <a:gd name="T28" fmla="*/ 8721725 w 7104"/>
                <a:gd name="T29" fmla="*/ 300038 h 2856"/>
                <a:gd name="T30" fmla="*/ 8467725 w 7104"/>
                <a:gd name="T31" fmla="*/ 319088 h 2856"/>
                <a:gd name="T32" fmla="*/ 8215313 w 7104"/>
                <a:gd name="T33" fmla="*/ 334963 h 2856"/>
                <a:gd name="T34" fmla="*/ 7964488 w 7104"/>
                <a:gd name="T35" fmla="*/ 347663 h 2856"/>
                <a:gd name="T36" fmla="*/ 7713663 w 7104"/>
                <a:gd name="T37" fmla="*/ 360363 h 2856"/>
                <a:gd name="T38" fmla="*/ 7466013 w 7104"/>
                <a:gd name="T39" fmla="*/ 371475 h 2856"/>
                <a:gd name="T40" fmla="*/ 7219950 w 7104"/>
                <a:gd name="T41" fmla="*/ 379413 h 2856"/>
                <a:gd name="T42" fmla="*/ 6973888 w 7104"/>
                <a:gd name="T43" fmla="*/ 385763 h 2856"/>
                <a:gd name="T44" fmla="*/ 6731000 w 7104"/>
                <a:gd name="T45" fmla="*/ 392113 h 2856"/>
                <a:gd name="T46" fmla="*/ 6489700 w 7104"/>
                <a:gd name="T47" fmla="*/ 395288 h 2856"/>
                <a:gd name="T48" fmla="*/ 6249988 w 7104"/>
                <a:gd name="T49" fmla="*/ 398463 h 2856"/>
                <a:gd name="T50" fmla="*/ 6013450 w 7104"/>
                <a:gd name="T51" fmla="*/ 400050 h 2856"/>
                <a:gd name="T52" fmla="*/ 5778500 w 7104"/>
                <a:gd name="T53" fmla="*/ 398463 h 2856"/>
                <a:gd name="T54" fmla="*/ 5546725 w 7104"/>
                <a:gd name="T55" fmla="*/ 398463 h 2856"/>
                <a:gd name="T56" fmla="*/ 5316538 w 7104"/>
                <a:gd name="T57" fmla="*/ 395288 h 2856"/>
                <a:gd name="T58" fmla="*/ 5091113 w 7104"/>
                <a:gd name="T59" fmla="*/ 390525 h 2856"/>
                <a:gd name="T60" fmla="*/ 4867275 w 7104"/>
                <a:gd name="T61" fmla="*/ 385763 h 2856"/>
                <a:gd name="T62" fmla="*/ 4648200 w 7104"/>
                <a:gd name="T63" fmla="*/ 381000 h 2856"/>
                <a:gd name="T64" fmla="*/ 4430713 w 7104"/>
                <a:gd name="T65" fmla="*/ 373063 h 2856"/>
                <a:gd name="T66" fmla="*/ 4216400 w 7104"/>
                <a:gd name="T67" fmla="*/ 365125 h 2856"/>
                <a:gd name="T68" fmla="*/ 4006850 w 7104"/>
                <a:gd name="T69" fmla="*/ 357188 h 2856"/>
                <a:gd name="T70" fmla="*/ 3597275 w 7104"/>
                <a:gd name="T71" fmla="*/ 336550 h 2856"/>
                <a:gd name="T72" fmla="*/ 3205163 w 7104"/>
                <a:gd name="T73" fmla="*/ 314325 h 2856"/>
                <a:gd name="T74" fmla="*/ 2828925 w 7104"/>
                <a:gd name="T75" fmla="*/ 290513 h 2856"/>
                <a:gd name="T76" fmla="*/ 2471738 w 7104"/>
                <a:gd name="T77" fmla="*/ 265113 h 2856"/>
                <a:gd name="T78" fmla="*/ 2132013 w 7104"/>
                <a:gd name="T79" fmla="*/ 238125 h 2856"/>
                <a:gd name="T80" fmla="*/ 1816100 w 7104"/>
                <a:gd name="T81" fmla="*/ 209550 h 2856"/>
                <a:gd name="T82" fmla="*/ 1519238 w 7104"/>
                <a:gd name="T83" fmla="*/ 180975 h 2856"/>
                <a:gd name="T84" fmla="*/ 1246188 w 7104"/>
                <a:gd name="T85" fmla="*/ 152400 h 2856"/>
                <a:gd name="T86" fmla="*/ 995363 w 7104"/>
                <a:gd name="T87" fmla="*/ 125413 h 2856"/>
                <a:gd name="T88" fmla="*/ 773113 w 7104"/>
                <a:gd name="T89" fmla="*/ 100013 h 2856"/>
                <a:gd name="T90" fmla="*/ 573088 w 7104"/>
                <a:gd name="T91" fmla="*/ 76200 h 2856"/>
                <a:gd name="T92" fmla="*/ 403225 w 7104"/>
                <a:gd name="T93" fmla="*/ 55563 h 2856"/>
                <a:gd name="T94" fmla="*/ 261938 w 7104"/>
                <a:gd name="T95" fmla="*/ 36513 h 2856"/>
                <a:gd name="T96" fmla="*/ 66675 w 7104"/>
                <a:gd name="T97" fmla="*/ 9525 h 2856"/>
                <a:gd name="T98" fmla="*/ 0 w 7104"/>
                <a:gd name="T99" fmla="*/ 0 h 2856"/>
                <a:gd name="T100" fmla="*/ 0 w 7104"/>
                <a:gd name="T101" fmla="*/ 0 h 285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05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6856413 h 8638"/>
                <a:gd name="T4" fmla="*/ 12192000 w 15356"/>
                <a:gd name="T5" fmla="*/ 6856413 h 8638"/>
                <a:gd name="T6" fmla="*/ 12192000 w 15356"/>
                <a:gd name="T7" fmla="*/ 0 h 8638"/>
                <a:gd name="T8" fmla="*/ 0 w 15356"/>
                <a:gd name="T9" fmla="*/ 0 h 8638"/>
                <a:gd name="T10" fmla="*/ 11709274 w 15356"/>
                <a:gd name="T11" fmla="*/ 6380163 h 8638"/>
                <a:gd name="T12" fmla="*/ 476374 w 15356"/>
                <a:gd name="T13" fmla="*/ 6380163 h 8638"/>
                <a:gd name="T14" fmla="*/ 476374 w 15356"/>
                <a:gd name="T15" fmla="*/ 469900 h 8638"/>
                <a:gd name="T16" fmla="*/ 11709274 w 15356"/>
                <a:gd name="T17" fmla="*/ 469900 h 8638"/>
                <a:gd name="T18" fmla="*/ 11709274 w 15356"/>
                <a:gd name="T19" fmla="*/ 6380163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gray">
          <a:xfrm>
            <a:off x="1155700" y="973138"/>
            <a:ext cx="87614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štýly predlohy textu</a:t>
            </a:r>
            <a:endParaRPr lang="en-US" altLang="sk-SK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55700" y="2603500"/>
            <a:ext cx="8761413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  <a:endParaRPr lang="en-US" altLang="sk-SK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713" y="6391275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1AA0EE46-09B7-445E-B8FB-CE9B2F10E925}" type="datetimeFigureOut">
              <a:rPr lang="en-US"/>
              <a:pPr>
                <a:defRPr/>
              </a:pPr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0388" y="6391275"/>
            <a:ext cx="38608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2800">
                <a:solidFill>
                  <a:schemeClr val="bg1"/>
                </a:solidFill>
              </a:defRPr>
            </a:lvl1pPr>
          </a:lstStyle>
          <a:p>
            <a:fld id="{56893A28-DE7F-4A8B-B9B6-63C121238A9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68" r:id="rId2"/>
    <p:sldLayoutId id="2147483773" r:id="rId3"/>
    <p:sldLayoutId id="2147483769" r:id="rId4"/>
    <p:sldLayoutId id="2147483770" r:id="rId5"/>
    <p:sldLayoutId id="2147483771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  <p:sldLayoutId id="2147483784" r:id="rId17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k.wikipedia.org/w/index.php?title=J%C3%B3zef_Wybicki&amp;action=edit&amp;redlink=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vFH_6DNRCY" TargetMode="External"/><Relationship Id="rId2" Type="http://schemas.openxmlformats.org/officeDocument/2006/relationships/hyperlink" Target="https://www.youtube.com/watch?v=9E6b3swbnW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k.wikipedia.org/w/index.php?title=J%C3%B3zef_Wybicki&amp;action=edit&amp;redlink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55700" y="2100263"/>
            <a:ext cx="8824913" cy="26765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2800" dirty="0" smtClean="0"/>
              <a:t>Prostredníctvom hudby poznávame kultúru rôznych </a:t>
            </a:r>
            <a:r>
              <a:rPr lang="sk-SK" sz="2800" dirty="0" smtClean="0"/>
              <a:t>národov</a:t>
            </a:r>
            <a:br>
              <a:rPr lang="sk-SK" sz="2800" dirty="0" smtClean="0"/>
            </a:br>
            <a:r>
              <a:rPr lang="sk-SK" sz="8800" b="1" dirty="0" smtClean="0"/>
              <a:t>POĽSKO</a:t>
            </a:r>
            <a:endParaRPr lang="sk-SK" sz="8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55700" y="5338763"/>
            <a:ext cx="8824913" cy="5349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sk-SK" cap="none" dirty="0" smtClean="0"/>
              <a:t>5.ročník</a:t>
            </a:r>
            <a:endParaRPr lang="sk-SK" cap="non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1203827" y="997201"/>
            <a:ext cx="9010984" cy="1012073"/>
          </a:xfrm>
        </p:spPr>
        <p:txBody>
          <a:bodyPr/>
          <a:lstStyle/>
          <a:p>
            <a:pPr eaLnBrk="1" hangingPunct="1"/>
            <a:r>
              <a:rPr lang="sk-SK" altLang="sk-SK" dirty="0" smtClean="0"/>
              <a:t>Poľská hymna-</a:t>
            </a:r>
            <a:r>
              <a:rPr lang="sk-SK" altLang="sk-SK" sz="2400" dirty="0" smtClean="0"/>
              <a:t> vypočuj si https://www.youtube.com/watch?v=U3ObamBkrCc</a:t>
            </a:r>
            <a:endParaRPr lang="sk-SK" altLang="sk-SK" sz="2400" dirty="0" smtClean="0"/>
          </a:p>
        </p:txBody>
      </p:sp>
      <p:pic>
        <p:nvPicPr>
          <p:cNvPr id="16392" name="Picture 8" descr="Mapa Pols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33891" y="2520532"/>
            <a:ext cx="4876800" cy="3876676"/>
          </a:xfrm>
          <a:prstGeom prst="rect">
            <a:avLst/>
          </a:prstGeom>
          <a:noFill/>
        </p:spPr>
      </p:pic>
      <p:sp>
        <p:nvSpPr>
          <p:cNvPr id="16394" name="AutoShape 10" descr="Vlajka POĽSKO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1000125" y="2687638"/>
            <a:ext cx="7564438" cy="2070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k-SK" sz="2400" b="1" dirty="0" err="1" smtClean="0"/>
              <a:t>Mazurek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Dąbrowskiego-názov</a:t>
            </a:r>
            <a:r>
              <a:rPr lang="sk-SK" sz="2400" b="1" dirty="0" smtClean="0"/>
              <a:t> hymny</a:t>
            </a:r>
          </a:p>
          <a:p>
            <a:r>
              <a:rPr lang="sk-SK" sz="2400" b="1" dirty="0" smtClean="0"/>
              <a:t>Autor hudby: neznámy</a:t>
            </a:r>
          </a:p>
          <a:p>
            <a:r>
              <a:rPr lang="sk-SK" sz="2400" b="1" dirty="0" smtClean="0"/>
              <a:t>Autor textu: </a:t>
            </a:r>
            <a:r>
              <a:rPr lang="sk-SK" sz="2400" dirty="0" smtClean="0"/>
              <a:t> </a:t>
            </a:r>
            <a:r>
              <a:rPr lang="sk-SK" sz="2400" dirty="0" err="1" smtClean="0">
                <a:hlinkClick r:id="rId3" tooltip="Józef Wybicki (stránka neexistuje)"/>
              </a:rPr>
              <a:t>Józef</a:t>
            </a:r>
            <a:r>
              <a:rPr lang="sk-SK" sz="2400" dirty="0" smtClean="0">
                <a:hlinkClick r:id="rId3" tooltip="Józef Wybicki (stránka neexistuje)"/>
              </a:rPr>
              <a:t> </a:t>
            </a:r>
            <a:r>
              <a:rPr lang="sk-SK" sz="2400" dirty="0" err="1" smtClean="0">
                <a:hlinkClick r:id="rId3" tooltip="Józef Wybicki (stránka neexistuje)"/>
              </a:rPr>
              <a:t>Wybicki</a:t>
            </a:r>
            <a:endParaRPr lang="sk-SK" sz="2400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err="1" smtClean="0"/>
              <a:t>Halvné</a:t>
            </a:r>
            <a:r>
              <a:rPr lang="sk-SK" dirty="0" smtClean="0"/>
              <a:t> mesto: </a:t>
            </a:r>
            <a:r>
              <a:rPr lang="sk-SK" b="1" dirty="0" smtClean="0"/>
              <a:t>Varšava    -     mapa--------------</a:t>
            </a:r>
            <a:endParaRPr lang="sk-SK" b="1" dirty="0"/>
          </a:p>
        </p:txBody>
      </p:sp>
      <p:sp>
        <p:nvSpPr>
          <p:cNvPr id="16396" name="AutoShape 12" descr="Vlajka POĽSK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6398" name="AutoShape 14" descr="Vlajka POĽSK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6400" name="AutoShape 16" descr="Vlajka POĽSK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6404" name="AutoShape 20" descr="upload.wikimedia.org/wikipedia/en/1/12/Flag_of_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6406" name="AutoShape 22" descr="upload.wikimedia.org/wikipedia/en/1/12/Flag_of_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6408" name="AutoShape 24" descr="upload.wikimedia.org/wikipedia/en/1/12/Flag_of_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6410" name="AutoShape 26" descr="upload.wikimedia.org/wikipedia/en/1/12/Flag_of_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6412" name="Picture 28" descr="File:Flag of Poland.sv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91290" y="253666"/>
            <a:ext cx="2577966" cy="1611229"/>
          </a:xfrm>
          <a:prstGeom prst="rect">
            <a:avLst/>
          </a:prstGeom>
          <a:noFill/>
        </p:spPr>
      </p:pic>
      <p:sp>
        <p:nvSpPr>
          <p:cNvPr id="18" name="BlokTextu 17"/>
          <p:cNvSpPr txBox="1"/>
          <p:nvPr/>
        </p:nvSpPr>
        <p:spPr>
          <a:xfrm>
            <a:off x="7880684" y="493295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vlajka</a:t>
            </a:r>
            <a:endParaRPr lang="sk-SK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dirty="0" smtClean="0"/>
              <a:t>Svetoznáma tvorba </a:t>
            </a:r>
            <a:r>
              <a:rPr lang="sk-SK" altLang="sk-SK" dirty="0" smtClean="0"/>
              <a:t>Poľska</a:t>
            </a:r>
            <a:endParaRPr lang="sk-SK" altLang="sk-SK" dirty="0" smtClean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81443" y="2370138"/>
            <a:ext cx="7350125" cy="448786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sk-SK" dirty="0" smtClean="0">
                <a:solidFill>
                  <a:schemeClr val="tx2">
                    <a:lumMod val="75000"/>
                  </a:schemeClr>
                </a:solidFill>
              </a:rPr>
              <a:t>V 6.treied sa zoznámite s tvorbou skladateľa 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sk-SK" b="1" u="sng" dirty="0" smtClean="0">
                <a:solidFill>
                  <a:srgbClr val="FF0000"/>
                </a:solidFill>
              </a:rPr>
              <a:t>FRYDERYKA CHOPINA</a:t>
            </a:r>
            <a:endParaRPr lang="sk-SK" b="1" u="sng" dirty="0" smtClean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sk-SK" b="1" dirty="0" err="1" smtClean="0">
                <a:solidFill>
                  <a:schemeClr val="tx2">
                    <a:lumMod val="75000"/>
                  </a:schemeClr>
                </a:solidFill>
              </a:rPr>
              <a:t>F.</a:t>
            </a:r>
            <a:r>
              <a:rPr lang="sk-SK" dirty="0" err="1" smtClean="0">
                <a:solidFill>
                  <a:schemeClr val="tx2">
                    <a:lumMod val="75000"/>
                  </a:schemeClr>
                </a:solidFill>
              </a:rPr>
              <a:t>Chopin</a:t>
            </a:r>
            <a:r>
              <a:rPr lang="sk-SK" dirty="0" smtClean="0">
                <a:solidFill>
                  <a:schemeClr val="tx2">
                    <a:lumMod val="75000"/>
                  </a:schemeClr>
                </a:solidFill>
              </a:rPr>
              <a:t> bol skladateľ a </a:t>
            </a:r>
            <a:r>
              <a:rPr lang="sk-SK" dirty="0" err="1" smtClean="0">
                <a:solidFill>
                  <a:schemeClr val="tx2">
                    <a:lumMod val="75000"/>
                  </a:schemeClr>
                </a:solidFill>
              </a:rPr>
              <a:t>klavírista</a:t>
            </a:r>
            <a:r>
              <a:rPr lang="sk-SK" dirty="0" smtClean="0">
                <a:solidFill>
                  <a:schemeClr val="tx2">
                    <a:lumMod val="75000"/>
                  </a:schemeClr>
                </a:solidFill>
              </a:rPr>
              <a:t>, ktorý väčšinu času svojho života prežil vo Francúzsku.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sk-SK" dirty="0" smtClean="0">
                <a:solidFill>
                  <a:schemeClr val="tx2">
                    <a:lumMod val="75000"/>
                  </a:schemeClr>
                </a:solidFill>
              </a:rPr>
              <a:t>Bol veľmi hrdý na svoj pôvod a preniesol to do svojej tvorby.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sk-SK" dirty="0" smtClean="0">
                <a:solidFill>
                  <a:schemeClr val="tx2">
                    <a:lumMod val="75000"/>
                  </a:schemeClr>
                </a:solidFill>
              </a:rPr>
              <a:t>Bohatú inšpiráciu mu ponúkla poľská ľudová hudby a kultúra.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sk-SK" dirty="0" smtClean="0">
                <a:solidFill>
                  <a:schemeClr val="tx2">
                    <a:lumMod val="75000"/>
                  </a:schemeClr>
                </a:solidFill>
              </a:rPr>
              <a:t>Splnilo sa i jeho posledné prianie a jeho srdce je pochované v Poľsku, lebo sa celým srdcom cítil byť Poliak.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sk-SK" dirty="0" smtClean="0">
                <a:solidFill>
                  <a:schemeClr val="tx2">
                    <a:lumMod val="75000"/>
                  </a:schemeClr>
                </a:solidFill>
              </a:rPr>
              <a:t>Vypočujte si: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sk-SK" dirty="0" smtClean="0">
                <a:solidFill>
                  <a:srgbClr val="FF0000"/>
                </a:solidFill>
                <a:hlinkClick r:id="rId2"/>
              </a:rPr>
              <a:t>https://</a:t>
            </a:r>
            <a:r>
              <a:rPr lang="sk-SK" dirty="0" smtClean="0">
                <a:solidFill>
                  <a:srgbClr val="FF0000"/>
                </a:solidFill>
                <a:hlinkClick r:id="rId2"/>
              </a:rPr>
              <a:t>www.youtube.com/watch?v=9E6b3swbnWg</a:t>
            </a:r>
            <a:r>
              <a:rPr lang="sk-SK" dirty="0" smtClean="0">
                <a:solidFill>
                  <a:srgbClr val="FF0000"/>
                </a:solidFill>
              </a:rPr>
              <a:t> – NOCTURNO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sk-SK" dirty="0" smtClean="0">
                <a:solidFill>
                  <a:srgbClr val="FF0000"/>
                </a:solidFill>
                <a:hlinkClick r:id="rId3"/>
              </a:rPr>
              <a:t>https://</a:t>
            </a:r>
            <a:r>
              <a:rPr lang="sk-SK" dirty="0" smtClean="0">
                <a:solidFill>
                  <a:srgbClr val="FF0000"/>
                </a:solidFill>
                <a:hlinkClick r:id="rId3"/>
              </a:rPr>
              <a:t>www.youtube.com/watch?v=CvFH_6DNRCY</a:t>
            </a:r>
            <a:r>
              <a:rPr lang="sk-SK" dirty="0" smtClean="0">
                <a:solidFill>
                  <a:srgbClr val="FF0000"/>
                </a:solidFill>
              </a:rPr>
              <a:t> –SVIT LUNY</a:t>
            </a:r>
            <a:endParaRPr lang="sk-SK" dirty="0" smtClean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sk-SK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sk-SK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444" name="AutoShape 12" descr="Frédéric Chopin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8446" name="AutoShape 14" descr="Frédéric Chopin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8448" name="AutoShape 16" descr="Frédéric Chopin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8450" name="AutoShape 18" descr="Frédéric Chopin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8452" name="AutoShape 20" descr="Frédéric Chopin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8454" name="AutoShape 22" descr="Frédéric Chopin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8456" name="Picture 24" descr="Fryderyka Chopina charakterizovala virtuóznosť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87025" y="3056020"/>
            <a:ext cx="4359421" cy="28274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dirty="0" smtClean="0"/>
              <a:t>Poľské ľudové tance</a:t>
            </a:r>
            <a:endParaRPr lang="sk-SK" altLang="sk-SK" dirty="0" smtClean="0"/>
          </a:p>
        </p:txBody>
      </p:sp>
      <p:sp>
        <p:nvSpPr>
          <p:cNvPr id="6" name="Zástupný symbol obsah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b="1" dirty="0" smtClean="0">
                <a:solidFill>
                  <a:srgbClr val="FF0000"/>
                </a:solidFill>
              </a:rPr>
              <a:t>Mazúrka</a:t>
            </a:r>
            <a:r>
              <a:rPr lang="sk-SK" dirty="0" smtClean="0">
                <a:solidFill>
                  <a:srgbClr val="FF0000"/>
                </a:solidFill>
              </a:rPr>
              <a:t>-</a:t>
            </a:r>
            <a:r>
              <a:rPr lang="sk-SK" dirty="0" smtClean="0"/>
              <a:t> je párový ľudový tanec v trojdobom takte.</a:t>
            </a:r>
          </a:p>
          <a:p>
            <a:pPr>
              <a:buNone/>
            </a:pPr>
            <a:r>
              <a:rPr lang="sk-SK" dirty="0" smtClean="0"/>
              <a:t>Pozri si ukážku:</a:t>
            </a:r>
          </a:p>
          <a:p>
            <a:pPr>
              <a:buNone/>
            </a:pPr>
            <a:r>
              <a:rPr lang="sk-SK" dirty="0" smtClean="0">
                <a:solidFill>
                  <a:srgbClr val="FF0000"/>
                </a:solidFill>
              </a:rPr>
              <a:t>https://www.youtube.com/watch?v=lRl1T7CAD0E</a:t>
            </a:r>
            <a:endParaRPr lang="sk-SK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b="1" dirty="0" err="1" smtClean="0">
                <a:solidFill>
                  <a:srgbClr val="FF0000"/>
                </a:solidFill>
              </a:rPr>
              <a:t>Krakowiak</a:t>
            </a:r>
            <a:r>
              <a:rPr lang="sk-SK" b="1" dirty="0" smtClean="0">
                <a:solidFill>
                  <a:srgbClr val="FF0000"/>
                </a:solidFill>
              </a:rPr>
              <a:t>-  </a:t>
            </a:r>
            <a:r>
              <a:rPr lang="sk-SK" dirty="0" smtClean="0">
                <a:solidFill>
                  <a:schemeClr val="tx1"/>
                </a:solidFill>
              </a:rPr>
              <a:t>poľský ľudový tanec, dostal meno podľa mesta </a:t>
            </a:r>
            <a:r>
              <a:rPr lang="sk-SK" dirty="0" err="1" smtClean="0">
                <a:solidFill>
                  <a:schemeClr val="tx1"/>
                </a:solidFill>
              </a:rPr>
              <a:t>Krakow</a:t>
            </a:r>
            <a:endParaRPr lang="sk-SK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k-SK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k-SK" dirty="0" smtClean="0">
                <a:solidFill>
                  <a:schemeClr val="tx1"/>
                </a:solidFill>
              </a:rPr>
              <a:t>Pozri si ukážku: </a:t>
            </a:r>
            <a:r>
              <a:rPr lang="sk-SK" dirty="0" smtClean="0">
                <a:solidFill>
                  <a:srgbClr val="FF0000"/>
                </a:solidFill>
              </a:rPr>
              <a:t>https://www.youtube.com/watch?v=-5DEujpGqSA</a:t>
            </a:r>
            <a:endParaRPr lang="sk-SK" dirty="0">
              <a:solidFill>
                <a:srgbClr val="FF0000"/>
              </a:solidFill>
            </a:endParaRPr>
          </a:p>
        </p:txBody>
      </p:sp>
      <p:pic>
        <p:nvPicPr>
          <p:cNvPr id="22535" name="Picture 7" descr="Poľský národný kroj (45 fotografií): pre ženy, deti a mužov pre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95038" y="1343609"/>
            <a:ext cx="2762250" cy="4143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dirty="0" smtClean="0"/>
              <a:t>Naučme sa</a:t>
            </a:r>
            <a:r>
              <a:rPr lang="sk-SK" altLang="sk-SK" dirty="0" smtClean="0"/>
              <a:t>.... </a:t>
            </a:r>
            <a:r>
              <a:rPr lang="sk-SK" altLang="sk-SK" sz="1800" dirty="0" smtClean="0"/>
              <a:t>https://www.youtube.com/watch?v=1hlxVtgd080</a:t>
            </a:r>
            <a:endParaRPr lang="sk-SK" altLang="sk-SK" sz="1800" dirty="0" smtClean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5800" y="2319338"/>
            <a:ext cx="9964738" cy="44450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l-PL" dirty="0" smtClean="0"/>
              <a:t>poľská pieseň</a:t>
            </a:r>
            <a:br>
              <a:rPr lang="pl-PL" dirty="0" smtClean="0"/>
            </a:br>
            <a:r>
              <a:rPr lang="pl-PL" dirty="0" smtClean="0"/>
              <a:t>Siadła pszczółka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1.</a:t>
            </a:r>
            <a:br>
              <a:rPr lang="pl-PL" dirty="0" smtClean="0"/>
            </a:br>
            <a:r>
              <a:rPr lang="pl-PL" dirty="0" smtClean="0"/>
              <a:t>Siadła pszczółka, na jabłoni i otrzepuje kwiat,</a:t>
            </a:r>
            <a:br>
              <a:rPr lang="pl-PL" dirty="0" smtClean="0"/>
            </a:br>
            <a:r>
              <a:rPr lang="pl-PL" dirty="0" smtClean="0"/>
              <a:t>[:czemu żeś mi moja miła zawiązała ten świat.:]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2.</a:t>
            </a:r>
            <a:br>
              <a:rPr lang="pl-PL" dirty="0" smtClean="0"/>
            </a:br>
            <a:r>
              <a:rPr lang="pl-PL" dirty="0" smtClean="0"/>
              <a:t>Jam ci światu nie wiązała, zawiązał ci go ksiądz,</a:t>
            </a:r>
            <a:br>
              <a:rPr lang="pl-PL" dirty="0" smtClean="0"/>
            </a:br>
            <a:r>
              <a:rPr lang="pl-PL" dirty="0" smtClean="0"/>
              <a:t>[:jam cię tylko pokochała, tyś mnie nie musiał wziąć.:]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3.</a:t>
            </a:r>
            <a:br>
              <a:rPr lang="pl-PL" dirty="0" smtClean="0"/>
            </a:br>
            <a:r>
              <a:rPr lang="pl-PL" dirty="0" smtClean="0"/>
              <a:t>Jam się pięknie ubierała, pięknie nosiła się,</a:t>
            </a:r>
            <a:br>
              <a:rPr lang="pl-PL" dirty="0" smtClean="0"/>
            </a:br>
            <a:r>
              <a:rPr lang="pl-PL" dirty="0" smtClean="0"/>
              <a:t>[:a tyś myślał, żem ja ładna i to uwiodło cię.:]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4.</a:t>
            </a:r>
            <a:br>
              <a:rPr lang="pl-PL" dirty="0" smtClean="0"/>
            </a:br>
            <a:r>
              <a:rPr lang="pl-PL" dirty="0" smtClean="0"/>
              <a:t>Murarczyku zamuruj mi, moje czarne oczy, </a:t>
            </a:r>
            <a:br>
              <a:rPr lang="pl-PL" dirty="0" smtClean="0"/>
            </a:br>
            <a:r>
              <a:rPr lang="pl-PL" dirty="0" smtClean="0"/>
              <a:t>[:Żebym innych nie szukała we dnie ani w nocy.:]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5.</a:t>
            </a:r>
            <a:br>
              <a:rPr lang="pl-PL" dirty="0" smtClean="0"/>
            </a:br>
            <a:r>
              <a:rPr lang="pl-PL" dirty="0" smtClean="0"/>
              <a:t>Turbuje się moja mama, turbuje, turbuje,</a:t>
            </a:r>
            <a:br>
              <a:rPr lang="pl-PL" dirty="0" smtClean="0"/>
            </a:br>
            <a:r>
              <a:rPr lang="pl-PL" dirty="0" smtClean="0"/>
              <a:t>[:Że dla córki nie ma wiana, czym ją wywianuje.:]</a:t>
            </a:r>
            <a:br>
              <a:rPr lang="pl-PL" dirty="0" smtClean="0"/>
            </a:br>
            <a:endParaRPr lang="sk-SK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Sadla včielka na jablonku- slov. verzia</a:t>
            </a:r>
            <a:br>
              <a:rPr lang="sk-SK" dirty="0" smtClean="0"/>
            </a:br>
            <a:r>
              <a:rPr lang="sk-SK" dirty="0" smtClean="0"/>
              <a:t> </a:t>
            </a:r>
            <a:r>
              <a:rPr lang="sk-SK" sz="1400" dirty="0" smtClean="0"/>
              <a:t>https://www.youtube.com/watch?v=Qs3dOhLcgfk&amp;list=RDQs3dOhLcgfk&amp;start_radio=1</a:t>
            </a:r>
            <a:endParaRPr lang="sk-SK" sz="1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54954" y="1900989"/>
            <a:ext cx="9541120" cy="4740443"/>
          </a:xfrm>
        </p:spPr>
        <p:txBody>
          <a:bodyPr/>
          <a:lstStyle/>
          <a:p>
            <a:r>
              <a:rPr lang="sk-SK" sz="1400" dirty="0" smtClean="0"/>
              <a:t>Sadla včielka na jablonku</a:t>
            </a:r>
            <a:r>
              <a:rPr lang="sk-SK" sz="1400" dirty="0" smtClean="0"/>
              <a:t/>
            </a:r>
            <a:br>
              <a:rPr lang="sk-SK" sz="1400" dirty="0" smtClean="0"/>
            </a:br>
            <a:r>
              <a:rPr lang="sk-SK" sz="1400" dirty="0" smtClean="0"/>
              <a:t>Poľská ľudová</a:t>
            </a:r>
            <a:r>
              <a:rPr lang="sk-SK" sz="1400" dirty="0" smtClean="0"/>
              <a:t/>
            </a:r>
            <a:br>
              <a:rPr lang="sk-SK" sz="1400" dirty="0" smtClean="0"/>
            </a:br>
            <a:r>
              <a:rPr lang="sk-SK" sz="1400" dirty="0" smtClean="0"/>
              <a:t/>
            </a:r>
            <a:br>
              <a:rPr lang="sk-SK" sz="1400" dirty="0" smtClean="0"/>
            </a:br>
            <a:r>
              <a:rPr lang="sk-SK" sz="1400" dirty="0" smtClean="0"/>
              <a:t>1.</a:t>
            </a:r>
            <a:r>
              <a:rPr lang="sk-SK" sz="1400" dirty="0" smtClean="0"/>
              <a:t/>
            </a:r>
            <a:br>
              <a:rPr lang="sk-SK" sz="1400" dirty="0" smtClean="0"/>
            </a:br>
            <a:r>
              <a:rPr lang="sk-SK" sz="1400" dirty="0" smtClean="0"/>
              <a:t>Sadla včielka na jablonku, na voňavý kvet,</a:t>
            </a:r>
            <a:r>
              <a:rPr lang="sk-SK" sz="1400" dirty="0" smtClean="0"/>
              <a:t/>
            </a:r>
            <a:br>
              <a:rPr lang="sk-SK" sz="1400" dirty="0" smtClean="0"/>
            </a:br>
            <a:r>
              <a:rPr lang="sk-SK" sz="1400" dirty="0" smtClean="0"/>
              <a:t>[:prečo si mi zabránila </a:t>
            </a:r>
            <a:r>
              <a:rPr lang="sk-SK" sz="1400" dirty="0" err="1" smtClean="0"/>
              <a:t>odíjsť</a:t>
            </a:r>
            <a:r>
              <a:rPr lang="sk-SK" sz="1400" dirty="0" smtClean="0"/>
              <a:t> v ten šíry svet.:]</a:t>
            </a:r>
            <a:r>
              <a:rPr lang="sk-SK" sz="1400" dirty="0" smtClean="0"/>
              <a:t/>
            </a:r>
            <a:br>
              <a:rPr lang="sk-SK" sz="1400" dirty="0" smtClean="0"/>
            </a:br>
            <a:r>
              <a:rPr lang="sk-SK" sz="1400" dirty="0" smtClean="0"/>
              <a:t/>
            </a:r>
            <a:br>
              <a:rPr lang="sk-SK" sz="1400" dirty="0" smtClean="0"/>
            </a:br>
            <a:r>
              <a:rPr lang="sk-SK" sz="1400" dirty="0" smtClean="0"/>
              <a:t>2.</a:t>
            </a:r>
            <a:r>
              <a:rPr lang="sk-SK" sz="1400" dirty="0" smtClean="0"/>
              <a:t/>
            </a:r>
            <a:br>
              <a:rPr lang="sk-SK" sz="1400" dirty="0" smtClean="0"/>
            </a:br>
            <a:r>
              <a:rPr lang="sk-SK" sz="1400" dirty="0" smtClean="0"/>
              <a:t>Ty si bola iba moja tak nás spojil Boh,</a:t>
            </a:r>
            <a:r>
              <a:rPr lang="sk-SK" sz="1400" dirty="0" smtClean="0"/>
              <a:t/>
            </a:r>
            <a:br>
              <a:rPr lang="sk-SK" sz="1400" dirty="0" smtClean="0"/>
            </a:br>
            <a:r>
              <a:rPr lang="sk-SK" sz="1400" dirty="0" smtClean="0"/>
              <a:t>[:na lásku je jeden málo láska si pýta dvoch.:]</a:t>
            </a:r>
            <a:r>
              <a:rPr lang="sk-SK" sz="1400" dirty="0" smtClean="0"/>
              <a:t/>
            </a:r>
            <a:br>
              <a:rPr lang="sk-SK" sz="1400" dirty="0" smtClean="0"/>
            </a:br>
            <a:r>
              <a:rPr lang="sk-SK" sz="1400" dirty="0" smtClean="0"/>
              <a:t/>
            </a:r>
            <a:br>
              <a:rPr lang="sk-SK" sz="1400" dirty="0" smtClean="0"/>
            </a:br>
            <a:r>
              <a:rPr lang="sk-SK" sz="1400" dirty="0" smtClean="0"/>
              <a:t>3.</a:t>
            </a:r>
            <a:r>
              <a:rPr lang="sk-SK" sz="1400" dirty="0" smtClean="0"/>
              <a:t/>
            </a:r>
            <a:br>
              <a:rPr lang="sk-SK" sz="1400" dirty="0" smtClean="0"/>
            </a:br>
            <a:r>
              <a:rPr lang="sk-SK" sz="1400" dirty="0" smtClean="0"/>
              <a:t>Zamuruj mi </a:t>
            </a:r>
            <a:r>
              <a:rPr lang="sk-SK" sz="1400" dirty="0" err="1" smtClean="0"/>
              <a:t>muráriku</a:t>
            </a:r>
            <a:r>
              <a:rPr lang="sk-SK" sz="1400" dirty="0" smtClean="0"/>
              <a:t> moje čierne oči,</a:t>
            </a:r>
            <a:r>
              <a:rPr lang="sk-SK" sz="1400" dirty="0" smtClean="0"/>
              <a:t/>
            </a:r>
            <a:br>
              <a:rPr lang="sk-SK" sz="1400" dirty="0" smtClean="0"/>
            </a:br>
            <a:r>
              <a:rPr lang="sk-SK" sz="1400" dirty="0" smtClean="0"/>
              <a:t>[:aby lásku nehľadali vo dne ani v noci.:]</a:t>
            </a:r>
            <a:r>
              <a:rPr lang="sk-SK" sz="1400" dirty="0" smtClean="0"/>
              <a:t/>
            </a:r>
            <a:br>
              <a:rPr lang="sk-SK" sz="1400" dirty="0" smtClean="0"/>
            </a:br>
            <a:r>
              <a:rPr lang="sk-SK" sz="1400" dirty="0" smtClean="0"/>
              <a:t/>
            </a:r>
            <a:br>
              <a:rPr lang="sk-SK" sz="1400" dirty="0" smtClean="0"/>
            </a:br>
            <a:r>
              <a:rPr lang="sk-SK" sz="1400" dirty="0" smtClean="0"/>
              <a:t>4.</a:t>
            </a:r>
            <a:r>
              <a:rPr lang="sk-SK" sz="1400" dirty="0" smtClean="0"/>
              <a:t/>
            </a:r>
            <a:br>
              <a:rPr lang="sk-SK" sz="1400" dirty="0" smtClean="0"/>
            </a:br>
            <a:r>
              <a:rPr lang="sk-SK" sz="1400" dirty="0" err="1" smtClean="0"/>
              <a:t>Mamko</a:t>
            </a:r>
            <a:r>
              <a:rPr lang="sk-SK" sz="1400" dirty="0" smtClean="0"/>
              <a:t> moja drahá </a:t>
            </a:r>
            <a:r>
              <a:rPr lang="sk-SK" sz="1400" dirty="0" err="1" smtClean="0"/>
              <a:t>mamko</a:t>
            </a:r>
            <a:r>
              <a:rPr lang="sk-SK" sz="1400" dirty="0" smtClean="0"/>
              <a:t> netrápte sa viac,</a:t>
            </a:r>
            <a:r>
              <a:rPr lang="sk-SK" sz="1400" dirty="0" smtClean="0"/>
              <a:t/>
            </a:r>
            <a:br>
              <a:rPr lang="sk-SK" sz="1400" dirty="0" smtClean="0"/>
            </a:br>
            <a:r>
              <a:rPr lang="sk-SK" sz="1400" dirty="0" smtClean="0"/>
              <a:t>[:čo dá Pán Boh to sa stane, vezme čo si chce vziať.:]</a:t>
            </a:r>
            <a:r>
              <a:rPr lang="sk-SK" sz="1400" dirty="0" smtClean="0"/>
              <a:t/>
            </a:r>
            <a:br>
              <a:rPr lang="sk-SK" sz="1400" dirty="0" smtClean="0"/>
            </a:br>
            <a:r>
              <a:rPr lang="sk-SK" sz="1400" dirty="0" smtClean="0"/>
              <a:t/>
            </a:r>
            <a:br>
              <a:rPr lang="sk-SK" sz="1400" dirty="0" smtClean="0"/>
            </a:br>
            <a:r>
              <a:rPr lang="sk-SK" sz="1400" dirty="0" smtClean="0"/>
              <a:t>5.</a:t>
            </a:r>
            <a:r>
              <a:rPr lang="sk-SK" sz="1400" dirty="0" smtClean="0"/>
              <a:t/>
            </a:r>
            <a:br>
              <a:rPr lang="sk-SK" sz="1400" dirty="0" smtClean="0"/>
            </a:br>
            <a:r>
              <a:rPr lang="sk-SK" sz="1400" dirty="0" smtClean="0"/>
              <a:t>Mne už stačí len hrob tmavý na ňom malý kríž,</a:t>
            </a:r>
            <a:r>
              <a:rPr lang="sk-SK" sz="1400" dirty="0" smtClean="0"/>
              <a:t/>
            </a:r>
            <a:br>
              <a:rPr lang="sk-SK" sz="1400" dirty="0" smtClean="0"/>
            </a:br>
            <a:r>
              <a:rPr lang="sk-SK" sz="1400" dirty="0" smtClean="0"/>
              <a:t>[:tu raz nájdeš moju lásku, ktorá tu v zemi spí.:]</a:t>
            </a:r>
            <a:endParaRPr lang="sk-SK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Poznámky do zošita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93738" y="2554288"/>
            <a:ext cx="10517187" cy="377031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sk-SK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Hudba </a:t>
            </a:r>
            <a:r>
              <a:rPr lang="sk-SK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POĽska</a:t>
            </a:r>
            <a:endParaRPr lang="sk-SK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štátna 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hymna </a:t>
            </a:r>
            <a:r>
              <a:rPr lang="sk-SK" b="1" dirty="0" err="1" smtClean="0"/>
              <a:t>Mazurek</a:t>
            </a:r>
            <a:r>
              <a:rPr lang="sk-SK" b="1" dirty="0" smtClean="0"/>
              <a:t> </a:t>
            </a:r>
            <a:r>
              <a:rPr lang="sk-SK" b="1" dirty="0" err="1" smtClean="0"/>
              <a:t>Dąbrowskiego</a:t>
            </a:r>
            <a:r>
              <a:rPr lang="sk-SK" b="1" dirty="0" smtClean="0"/>
              <a:t> / text: </a:t>
            </a:r>
            <a:r>
              <a:rPr lang="sk-SK" dirty="0" err="1" smtClean="0">
                <a:hlinkClick r:id="rId2" tooltip="Józef Wybicki (stránka neexistuje)"/>
              </a:rPr>
              <a:t>Józef</a:t>
            </a:r>
            <a:r>
              <a:rPr lang="sk-SK" dirty="0" smtClean="0">
                <a:hlinkClick r:id="rId2" tooltip="Józef Wybicki (stránka neexistuje)"/>
              </a:rPr>
              <a:t> </a:t>
            </a:r>
            <a:r>
              <a:rPr lang="sk-SK" dirty="0" err="1" smtClean="0">
                <a:hlinkClick r:id="rId2" tooltip="Józef Wybicki (stránka neexistuje)"/>
              </a:rPr>
              <a:t>Wybicki</a:t>
            </a:r>
            <a:r>
              <a:rPr lang="sk-SK" dirty="0" smtClean="0"/>
              <a:t>, hudba: autor </a:t>
            </a:r>
            <a:r>
              <a:rPr lang="sk-SK" dirty="0" err="1" smtClean="0"/>
              <a:t>naznámy</a:t>
            </a:r>
            <a:r>
              <a:rPr lang="sk-SK" smtClean="0"/>
              <a:t>/</a:t>
            </a:r>
            <a:endParaRPr lang="sk-SK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sk-SK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ýznamní 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skladateľ: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Fryderyk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Chopin</a:t>
            </a:r>
            <a:endParaRPr lang="sk-SK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Poľské tance: mazúrka, </a:t>
            </a:r>
            <a:r>
              <a:rPr lang="sk-S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krakowiak</a:t>
            </a:r>
            <a:endParaRPr lang="sk-SK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Poľská ľud. pieseň- Sadla včielka na jablonku</a:t>
            </a:r>
            <a:endParaRPr lang="sk-SK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ón − zasadacia miestnosť">
  <a:themeElements>
    <a:clrScheme name="Ión − zasadacia miestnosť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ón − zasadacia miestnosť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ón − zasadacia miestnosť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512</TotalTime>
  <Words>207</Words>
  <Application>Microsoft Office PowerPoint</Application>
  <PresentationFormat>Vlastná</PresentationFormat>
  <Paragraphs>39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2" baseType="lpstr">
      <vt:lpstr>Century Gothic</vt:lpstr>
      <vt:lpstr>Arial</vt:lpstr>
      <vt:lpstr>Wingdings 3</vt:lpstr>
      <vt:lpstr>Calibri</vt:lpstr>
      <vt:lpstr>Ión − zasadacia miestnosť</vt:lpstr>
      <vt:lpstr>Prostredníctvom hudby poznávame kultúru rôznych národov POĽSKO</vt:lpstr>
      <vt:lpstr>Poľská hymna- vypočuj si https://www.youtube.com/watch?v=U3ObamBkrCc</vt:lpstr>
      <vt:lpstr>Svetoznáma tvorba Poľska</vt:lpstr>
      <vt:lpstr>Poľské ľudové tance</vt:lpstr>
      <vt:lpstr>Naučme sa.... https://www.youtube.com/watch?v=1hlxVtgd080</vt:lpstr>
      <vt:lpstr>Sadla včielka na jablonku- slov. verzia  https://www.youtube.com/watch?v=Qs3dOhLcgfk&amp;list=RDQs3dOhLcgfk&amp;start_radio=1</vt:lpstr>
      <vt:lpstr>Poznámky do zošita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Prostredníctvom hudby poznávame kultúru rôznych národov RAKÚSKO</dc:title>
  <dc:creator>lIANA</dc:creator>
  <cp:lastModifiedBy>lenovo</cp:lastModifiedBy>
  <cp:revision>47</cp:revision>
  <dcterms:created xsi:type="dcterms:W3CDTF">2020-03-20T09:47:13Z</dcterms:created>
  <dcterms:modified xsi:type="dcterms:W3CDTF">2020-05-03T09:57:12Z</dcterms:modified>
</cp:coreProperties>
</file>