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57BF7-8858-4992-AB3B-216FF0119463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FF83-A258-42BB-826E-9E1EF97091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1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FF83-A258-42BB-826E-9E1EF9709154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FF83-A258-42BB-826E-9E1EF9709154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24. 5. 2020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66868" y="1447800"/>
            <a:ext cx="5105400" cy="286816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800" dirty="0" smtClean="0">
                <a:ln w="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POMALÉ A RÝCHLE REAKCIE V BEŽNOM ŽIVOTE</a:t>
            </a:r>
            <a:endParaRPr lang="sk-SK" sz="4800" dirty="0">
              <a:ln w="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f4b79d1371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86200"/>
            <a:ext cx="2398568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Reakcie v ľudskom tele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Vysoká horúčka tlmí imunitné reakcie.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Dlhodobá horúčka spôsobuje poruchy niektorých orgánov. 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Horúčku treba znižovať podávaním liekov prípadne zábalmi. </a:t>
            </a:r>
          </a:p>
          <a:p>
            <a:endParaRPr lang="sk-SK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5602" name="Picture 2" descr="http://www.symptomy.cz/nemoc/praseci-chripka/h1n1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429000"/>
            <a:ext cx="3347680" cy="2228850"/>
          </a:xfrm>
          <a:prstGeom prst="rect">
            <a:avLst/>
          </a:prstGeom>
          <a:noFill/>
        </p:spPr>
      </p:pic>
      <p:pic>
        <p:nvPicPr>
          <p:cNvPr id="25604" name="Picture 4" descr="http://www.ireceptar.cz/res/data/122/014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343400"/>
            <a:ext cx="3171932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k-SK" sz="36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Rozdeľte reakcie na pomalé a rýchle:</a:t>
            </a:r>
            <a:endParaRPr lang="sk-SK" sz="3600" b="0" cap="none" dirty="0">
              <a:ln w="1841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6626" name="Picture 2" descr="http://m1.aimg.sk/tahaky/d_23265_6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2438400" cy="193074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09600" y="2895600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Andalus" pitchFamily="18" charset="-78"/>
                <a:cs typeface="Andalus" pitchFamily="18" charset="-78"/>
              </a:rPr>
              <a:t>Hrdzavenie</a:t>
            </a:r>
            <a:endParaRPr lang="sk-SK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6628" name="Picture 4" descr="http://www.podpalovac.zhoric.cz/files/o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90600"/>
            <a:ext cx="2756985" cy="18288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551025" y="2891135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Andalus" pitchFamily="18" charset="-78"/>
                <a:cs typeface="Andalus" pitchFamily="18" charset="-78"/>
              </a:rPr>
              <a:t>Horenie</a:t>
            </a:r>
            <a:endParaRPr lang="sk-SK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6630" name="Picture 6" descr="http://www.travelguide.sk/userfiles/attractions/w_attraction_47_1_GOMBASECKA_JASKYN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90600"/>
            <a:ext cx="2741058" cy="18288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6096000" y="2895600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Andalus" pitchFamily="18" charset="-78"/>
                <a:cs typeface="Andalus" pitchFamily="18" charset="-78"/>
              </a:rPr>
              <a:t>Vznik kvapľov</a:t>
            </a:r>
            <a:endParaRPr lang="sk-SK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6632" name="Picture 8" descr="http://www.separovanyzber.sk/sites/default/files/styles/galleryformatter_slide/public/field/image/plast-flasa.jpg?itok=mWLWw0Gq"/>
          <p:cNvPicPr>
            <a:picLocks noChangeAspect="1" noChangeArrowheads="1"/>
          </p:cNvPicPr>
          <p:nvPr/>
        </p:nvPicPr>
        <p:blipFill>
          <a:blip r:embed="rId5" cstate="print"/>
          <a:srcRect l="14857"/>
          <a:stretch>
            <a:fillRect/>
          </a:stretch>
        </p:blipFill>
        <p:spPr bwMode="auto">
          <a:xfrm>
            <a:off x="304800" y="3810000"/>
            <a:ext cx="2412022" cy="1767738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381000" y="5715000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Andalus" pitchFamily="18" charset="-78"/>
                <a:cs typeface="Andalus" pitchFamily="18" charset="-78"/>
              </a:rPr>
              <a:t>Rozklad plastov</a:t>
            </a:r>
            <a:endParaRPr lang="sk-SK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6634" name="Picture 10" descr="http://www.agat.sk/domain/agat/files/clanky/spalovanie-1.jpg"/>
          <p:cNvPicPr>
            <a:picLocks noChangeAspect="1" noChangeArrowheads="1"/>
          </p:cNvPicPr>
          <p:nvPr/>
        </p:nvPicPr>
        <p:blipFill>
          <a:blip r:embed="rId6" cstate="print"/>
          <a:srcRect t="14222" b="4000"/>
          <a:stretch>
            <a:fillRect/>
          </a:stretch>
        </p:blipFill>
        <p:spPr bwMode="auto">
          <a:xfrm>
            <a:off x="6096000" y="3733800"/>
            <a:ext cx="2286000" cy="1828800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6019800" y="571500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Andalus" pitchFamily="18" charset="-78"/>
                <a:cs typeface="Andalus" pitchFamily="18" charset="-78"/>
              </a:rPr>
              <a:t>Spaľovanie benzínu</a:t>
            </a:r>
            <a:endParaRPr lang="sk-SK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6636" name="Picture 12" descr="http://www.damyko.info/ForumA/files/thumbs/t_houbicka1_5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810000"/>
            <a:ext cx="2430211" cy="1733550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3516618" y="571500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Andalus" pitchFamily="18" charset="-78"/>
                <a:cs typeface="Andalus" pitchFamily="18" charset="-78"/>
              </a:rPr>
              <a:t>Hnitie dreva</a:t>
            </a:r>
            <a:endParaRPr lang="sk-SK" sz="24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POMALÉ REAKCIE</a:t>
            </a:r>
            <a:endParaRPr lang="sk-SK" sz="4400" b="0" cap="none" dirty="0">
              <a:ln w="1841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4846320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Medzi pomalé reakcie patria </a:t>
            </a:r>
            <a:r>
              <a:rPr lang="sk-SK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krasové procesy</a:t>
            </a: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Základom je reakcia oxidu uhličitého (CO</a:t>
            </a:r>
            <a:r>
              <a:rPr lang="sk-SK" sz="2400" baseline="-25000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) s vodou (H</a:t>
            </a:r>
            <a:r>
              <a:rPr lang="sk-SK" sz="2400" baseline="-25000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O).</a:t>
            </a:r>
          </a:p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Voda preniká puklinami vápencov, </a:t>
            </a:r>
            <a:br>
              <a:rPr lang="sk-SK" sz="2400" dirty="0" smtClean="0">
                <a:latin typeface="Andalus" pitchFamily="18" charset="-78"/>
                <a:cs typeface="Andalus" pitchFamily="18" charset="-78"/>
              </a:rPr>
            </a:b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rozrušuje ich. </a:t>
            </a:r>
          </a:p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V podzemných vrstvách sa tvoria</a:t>
            </a:r>
            <a:br>
              <a:rPr lang="sk-SK" sz="2400" dirty="0" smtClean="0">
                <a:latin typeface="Andalus" pitchFamily="18" charset="-78"/>
                <a:cs typeface="Andalus" pitchFamily="18" charset="-78"/>
              </a:rPr>
            </a:b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jaskyne.</a:t>
            </a:r>
            <a:endParaRPr lang="sk-SK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http://www.royal-towns.sk/wp-content/uploads/2010/09/belianska_jaskyn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90800"/>
            <a:ext cx="3028950" cy="226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oskole.sk/userfiles/image/zaida/ekologia/krasove%20procesy/Pr%C3%ADrodoveda%208%20-%20Krasov%C3%A9%20procesy_html_646301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910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galerie.gymjil.cz/zahradnik/litosfera/exogenni_vnejsi_krajinotvorne_procesy_soubory/kras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2041017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POMALÉ REAKCIE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Súčasne prebieha aj opačný proces: zo vzniknutého roztoku sa odparuje voda a oxid uhličitý → vápenec. 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Na Slovensku jaskyne – </a:t>
            </a:r>
            <a:r>
              <a:rPr lang="sk-SK" b="1" i="1" dirty="0" smtClean="0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Driny. Domica, Belianska jaskyňa</a:t>
            </a:r>
            <a:r>
              <a:rPr lang="sk-SK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Pôsobením kyslých dažďov sa budovy 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a sochy z vápenca rozpadávajú. </a:t>
            </a:r>
            <a:endParaRPr lang="sk-SK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362" name="AutoShape 2" descr="data:image/jpeg;base64,/9j/4AAQSkZJRgABAQAAAQABAAD/2wCEAAkGBxMTEhUTExQWFhUXGCAbGBgYGBseGRofHRsYGh8XGhggHSghGiAlGx0aITEiJSkrLi8uGB8zODMsNygtLisBCgoKDg0OGBAQGisdHR0rLS0tLSstKy0tKy0tLS0tLS0rLS0tLSsrLTc3LS0tKy0tNy0rKy03KysrLTcrKys3K//AABEIANQAoAMBIgACEQEDEQH/xAAbAAADAQADAQAAAAAAAAAAAAAEBQYDAAIHAf/EADwQAAECBAQDBgQFAwQCAwAAAAECEQADITEEBRJBUWFxBhMigZGhMrHR8BRCUsHhI4LxBxVicjPCJEOS/8QAGAEBAQEBAQAAAAAAAAAAAAAAAQIAAwT/xAAgEQEBAAICAwADAQAAAAAAAAAAAQIRITEDEkEyUWET/9oADAMBAAIRAxEAPwCtnp8J6GJHFod4s8QPCekSWNl0hzRCkprGmk73jUS68o0nyQIJwQKll2jZ2pHUAvHO7U4sR7wbLcBJuAWjgQwpToT9Y6LobNHRDqpxpBTyNQhZo7vRlN8iKR0lrUDQDwuzakjowJEGTiEoLPwFfc+59YBSopQ/GNrR3WyMZqDKCwHP6VA+rH0hnJznSkJGhqMDqSac2VvCmUugcRsFDhG3f23B5h82K1atJv8AkKVD2b5QevOJTgKJRV/ECkeZNPeJTSDcA+kdkTmoCocgot7w++UbUXEmYlY8JCgeFYFm4aWoOwazj9jEf3xfUGezlIev/IMY3w2YTEEaXoDY/sQa+cHv/B6ns7KiXKVNXcOG9R84BXhJg2B6K24sQI7YfO5hDlLhN6Mqu5ILeghphZ6lh1SymrX+yIZnvo+pLMQRcERiqcBD+dJhbicI+wMXyNG+LPgN7cImsWxTTjFZiU+FXSJOYmrcTGyTAklNf2jtjUVb0gmWgBVXbfygXGLdXnEqCSpbRoufLkjXNoGOkWJNKDyMapFuDwi7XSlKMvShR0uCwN1aWDs35TEEb/vUlStIlKOwIXXm4KIZSp8hCrTevgIHOhcxCSZLJL3Pn78oscmnPL316WD2bYgX4xmU5yYTkJUlYKSHB01867RjjezMwgJSoMBu9XjLs1mLTDJZTGoOzkuyTy++EVaZhiuwj5PZ6enYFuCv2ji8qnC8tTchFlMxQQCpagEipJsB6x1wGaSpoJQtKmodvKrRtQos4RQZwR1EdVJaPR0mEPajN8PhkMtCVTF/CigJ2KiWoBGuP0SpKaCf8R3CG840TME1rB9g9iHBBI6jygkyWam3udvKIllVY+4JFFPxEVqpUTuCl0I5xVqRF4DItmyYCnSYdLlwNMkxYlYTEgJV0NfKJ5gFAmwVvFFiCyVdInsQsV5n7EGV5EDTqJfiWpC4JqTBmLmA8f3FPrC3HYkIBUosBx+/t4i1UcweI1TH2G3s8PccodwQR8RvwHH5RCZNmmjQAAwOmov70izwuYkp+AJFKvUe1ve0RypMyQjUUzP6T2cOk9SLeUG/g5YKVS1BxRgdy++7APFHOkS1hylKjzZ7bwRhcHLUwKEtdiGHJ4102ivDpKJmo1U+oMCGtqT61udvOiy/NAsVDWBOzniTaB8FlyApQNRsD+n6O/rCjNf6CwkG4d+BHnSleo8oZWph26kTV4RXdE+EhSwLqSHcDixY9BziU7MTCrwfqJIOplBSGUPVxFdNzsSpalTBqAAdm8WqgDc+fGJLJ8AfxXfy1aUEhSEgulPFLEO+9xTpGysD1PBzF6E621N4uv3+8ebdusIo5gkFwmaEspRoA2kgcACBTnFtl2cBa9BDOlwagGtRWxFCb3EQ3+pWdpnrRKly9aZSie9SXLkDUkAfloly4qgVvDbvFpNV9wGEXMlAEyyqWt+X6SAp+e/6YqVhw58qcTElluPQuStJUfGk6rOSBRtmKmO8U2WpWmSgTCCoXZhalGuBHPx2LpngZTqSP+QvFGUQmyxD6av4n+sUBTHq8ccc6FUiBpso7ecMFJjJaYq4iUkmkEHpE6pTXb1hyJz0ibx80W5xyz7MB4iYz1iR7XY1Ty08fEoeYA/9vaKmcoGkRXatZM2WrYuB0o3m7xEvKtGWQ5EcQhwaOOPO3m0UeFwBw6FJUpSklN3sK0533hF2RxhQlUshxsXIapINGb1rF1Kn94SlQBozfm3vV7VqNoLvaizKdbDxOkpBTuWq4fkzQ9lEJ8v4236RMdlFkSlylfFLW6eYPxDo8U2EU55n1d453tQnCrc6q6SKOBzqNzfpaIztXjSjGlq6QkMzht6b9IqJeZ//ABETxUaEqIPSpp8o8/xmY97OK1AOq4BcCtn+3isZvkW6UmKxQXgpinBCgQVUoQxFRYmkS+QzpwWNJDEgufTzLRQScOmYhUlTgTUsSGcKdhpBFWO3uGiZTMMlapbKJRTUHCSW5U5sYcoJVvjJk8TSdQKO5eWRTxuHT1HhZ+J6BT+LnJASEpTMSSVEh35EGwqaco5lOa9+QEsJgoGfSdmYtUuWMMZK5U46kOD+ZNbAGhBDuz+ZjlOO3Shspy8Tk6tCUspiz3DGjhrMSOdopEJUGJrpG3D/ADV4kMrzYSJhC6S5jc9KhY05U8otcM60hbpqabghiGCna8VLzoGWRzwZmkflIfzf06RStEll2ISmewbWw8LkUJNSdNWDt7xVmYXHhpuXtbbfePV4rw4eScuKTGM2gPKCDAWZYhMuUtaiwSkk+kdURIpmhAcxI4jFElT2c78TDLAZz30oFmNj5RPzFXfj+8ebyb26Yx9zLG6EEhncAca8ONBEpmhM6YhOltL72dq+zw1zapBrpCSWBueXlAa5CSCEfE1enBvbzgijLs1LfxVAoRYE1tahZvSKXBOFlRbUWZnD3oOFOV+sS2XKKJYD1Acs1nNx6xT4BYmpCQpSSfzABx9s46c42ttsHNmqw+NUqyXeoYFJq3oTFLgZjKodQcaTy/j9xxhdnGH192lY8RpqfcCjHm/nyjbKMHiUHQpIUAoFJBA8NiNzvvwEFxnapQ/Z152Em4YllpJSOl0/Noj5QUlfAg2rcH9i8N8lx65GJUqaaleiYGAq2qgSAKV9IHxcsd9ON3mKYg0CStR9+MThucDJvLnrCFKBAWpyA1XOwpux9oCl49UyWqQQ6FEqOvxbNqCtmAoW89oIwWLQdSUtUV3D+rKG3lC/R4tQSopIqxqXuOZqQ4s3ONbzyZ0N7HfGRMIBQsC24JJNPKGmAn93j56Fqc9+pwDQpWrWK/8AVQc/SJ3JAUKC3DKJ1cqmp4UhjmclSseuYkK8agGALlQCUszUdt4nKblMb5rhgTMQfyKZ2bzbaFeR9rZmGWEKUz3Cv/Gr/sNuoitzfEd4hcwIdALKDjVqCU8biuxEeWZ0kGcpgzBjt97RWEmXYyunsOEzjvko7tehTs2kKTtQ7mrG9A8WuSYqbMCjMGnSyQBQKF9TVINWvwjzDsNl4GGfQlQQNaguhIAcsr8tPRou+zmOSVlCFlaTLStL/HpIJ0nZRTZ71D86wtgy62pZmICQVKUAOFGDQj7YTlHBzO7BVqZwkO6Sa24DfnA/arEBCApY0hyLvc3p90hKe0uiQpHBLOTuTTyr7bR2yz+Ixw+orIphloAmUJctfc8I+qsqDkJaFxoFcXjh5PbfCsdFWczyBLCd6tejpr8/SFkmQpRKwo6veu0M8Rh+9VfSLPs32Yxw0tIICDQUfieLRcgvbiFr74FmCU6SP1X33hvls/QsMeY5HnvQ8IzRhe8SEvytUFz6fxGWGxPdL7uazGgV8qw9Np6BOmd6HBco8elqqcagAAwNW3h3KDhJLONw1jf3APlEfl+I+DUfEDpB2YkEGlQa34ecWGBUdKXDUq/QesReYqJjtHicNJxOnEy3lT0BQVpcoWglNGrUEViBzSeZhWJbJSTQB3UNr8WGwi4/1Olf05Tj/wCxgWFKOR8vSJGVg1AFRFHrSKxm2K8uTMkqCmBG4O48rQTj80WhkUcq1HkgF0oB5lzTgniYwxs9SUs1wa7wvwqe8WRcnf1+pjaCjy6aleHWAGqKbkWNYp+zmLlTAErAM5IFagqa0xPE8RyiTS6FAixAccXd7eUOpGWkELTUAguKlNaH2jlYuU5zDCqRJ7oMSSVl6b8/cxEz8tHeaw0xRUyQPhewf3/eKfMJypiXKlLUlLOQzWps5c2eEycJNWuWmWHU5PiLAMHNvT+60VP4y2wOJQMPNlpSSSguRZqeLVsljcbPwMUvYfAJRh0rKWmKA1vcMPgBawcjq8eadmczCS/5VJ1IJ2IBGhVLEE9Kx6n2bARK0guNSlAu7hRcEkkl9vKK8fGXKc+kv/qRm6dSJSWKkOVk7OGbrHn0gqV8VT8uQi57YyUqWVTADdqtwGxiay/DJqw++vT5xs+9tj0+f7nJBbvEf/oQvmY1B1FKgocq+US0iRV0kqHQiGmVJShwXBvX7aHKbEE4OQtSCJoo9KhyOYFoxy9AKynYOxc1qawdiQAku5p9+sCZNRf9w93Le0InamXLSkBQHiDny3fj84C7S4VBlFf6RtfyjczgS7uI5mqUqw5BsU1PSm0RIbyz7K6kykqmKKlXD7Dg/wC54xXdklCYpZ7wrAGxeoJJ+lIgcvwxWpSQVJSKand+SRaguYr/APTxKUoXKcJCacN+PpBrSoc9qcqRNlpKnbWCWO4BFOAIJfoIVKkAjS1GZopM1npKFJSQXYgDYPeEJjt4+k5IjMcIl1JIcOQ38wplYdMuaAks6Te3rsIo82lMs8L+sIMd8QZn0q+QhyENSn+nLZqdLMaR3k4uZIIKVFL8qEGrFJobbxlJAMtI8trEQ3zKYlRwgWwHhCj0DV8o4VZrhcWmcAFMlz8NXc+5o/pG2IwWmZKnBgCFIIFgWH0hLh5WnEEAsUKA5WBIfhesVOLWPwurmA+z2+sbD8jekdhpBBxEsJKi5Ugtxu229+UXnZOapICFEEhO1OZfzMLsJgJhSDpFbeJLt6w2ybAKlr1KA9QT6Ax6v88cZbtxuVSn+pmL1YiVKTUCp86D9z1AhPhFWqzbdfntGvbXEPjZiikgBglwzgAVrzMDYKq0tVgKc482ctydceknhpw0AA0HkfMQRIxLGz0rCeRLBBZJZxtyV9IY5OGUoFLU3F+UVcZGmezWbOdBcVAdjvygLLT/AFALlW3Fv8wdJUFEAiBp40LSN0lvI7+UEvCdG0v4TU+frWNMxmlUtEtJqslL8BQlTfe0dZoo9xX2/hoxytetZP6CQOpqf29IKYYywJYVslIvcAV9dusdcuz3uySlK2K0lRLVYmnIO1q0j7mS0pwmIP8AwDbVtHfsvhgZaH/MI3rxs750fYHFTZOFw60NMSEaVoU7i5BBuSQ/pzjZanqLXAOwO0FJkJlop8BICkVIqQyhuK32gMmK8QyT/aH4weI+sSuPmeMdD8jFZ2jHwef/AKxLYtP9Qfe3vF5JgzAzf6cvm1Ib45Or8LsVKdLu3nfdomsuX4Ej74MDDzFTmTIP6VP6RxvazTMJp7+YDfw3YV0izfdYfTld5gjViltQsaEftE1n00jETWrYc6D/ABDLJ80EySuU51BJUCRWgO++3pGn5Q3pRZLNR3KNawC1uUM0ql7L8wY88k4wKUtA/I3m/wBCIZZbOUVgA03G0emzm6cpeFdm+EkzpTz0JWgblwR0UPEPKPOM804TFBOoiTNQ4Oo60HxB9TOB/EX2KzSXhxqXUWFXI40jyvttj/xE1Mw6QAoJCUhg3xVA5O7Q54yCWk6c8l20K9Y0lZrqOlKatQk78IWJlEGw84JC2awbhHLStj0KqXO9PMCOuYytRSoF3BBrWxrGctaSQDwtsGNPn7QfhFIcJYcLV6PEcxRhg3mpDfFpdXByBYQPg8Hon6bAqdtrMD8465RONwWNAP7Q32OcYTMSoYpLl3AbpQNDWG5mD+EmFwxaj1YVgvsfiHlpc2Zq7QLNSShUk0dBZT0pQjygTJZczDnQah7jhyjX8Wnb0/GH+kOZhYowflmJE2Sr7LtC0kxXj6bNP9pV+NP/AF/cxOy31JLWdVd3LD75Q17TKPeKH/GnmIVyLKVslID9K/SC9iBMsJ1J/wC37iKjEyRok8NQ+TExI4A3rYv0YfxHoGd4HQUswBVSIyVGObYXVOmgWKUq5mgdtxAeHV3UucokHQDSxLj5Gg+6N1rfET2BZlU3DytxtVoFx2EUcKQA7qdVnIG/q3rE/SkMuzViha/isqgH93B4fYntCnC6FFJVq4GwDB/eJjGZYwdIpw/iOqcHNxBTrdISNI5tX+Y9UzcrirsHn8vErI1XuDQh+Rhd2pyOYiYlSA8orIDliSlBU7PYgKH9vMOkXlAuhSaBqKqeNDf1hlKzsqICvEEjwpJIAsAqhuLPe9onLO5a9Wk12HxcgqDgVgRMrjFh+DH38owzDKAggigIcgjeImRicCC9QY3kUL8P8wecFSxePicG0Tcop2wh0lcv9CiebKcW6JfzhXjJwM2Wtjc/UDlvBM/E93ONCp5SSwubEgdUuH2jmZyUMmYk6gohQVsa3b2I68Yfg+n+YYNJlhmepc2q42FBUekB5LmCJ8pIWFOwDtXzVZ+sN8TPljBK1AlehSUsHdWkUfbcxK9lE6R8QFgQXYwd4n6vsJiZaEAIcFRZzuWJ6UY+3GA8Rj0p3ZuIjtissEwyQlQ7tBdVS5tYDiWq72jPtBlRCRiJQdaR/VSCdKk1rUXDfdIMeIbyic0zBU2YVaS1he20clhXdlIeoN/X9oOzLDmanWip+fJtiIV4aaWUKlQFj5w+ws0Y9nMv71RSA7D5uPvrFfm+GeWgBzoLKcvSnVo+9jJclCQUEavzB/EfX1pQP6O0y9SiUsSHcb3IYK4guGiMtqhZhcCTPVMqpC0io4fCQp6i3vBOMWJRSNGqWCQvkC49COEMiyXDM4fbbl5xmqadKi2pmfoaGn28SUfnWWiSvSlQWkhwetgfr06QpnrcaWbfdjycVEVWc5epwADpAcDYPUsOEI52DL7mOsvDnYk8dh9RICtI2PH2j7KyiaxOqUsEXFVAiz+EO9rmHmKwQVeh2MCJl6WBdJAYEUPlG9rDMZVohOmt+McxTKvVozWsgGOkqY94NDbqspFdFNn+fOAZkqpar33Z940mrY12gXMcSRLJRQkgU5kCAlGPWDiidtIDbUH36wGJqkFcltSFK1JHAu/h4PZrWhl+C0+JXmTc8Q20L8QormIYMSaHoXP7R00nanxWICsFNSm6ZiVuXdIchRI6GFeCy0zA6H8r8Ip8Tgu7wc9ZHiUhm6kMTziPynGmUaFikua0iZODe1lk2JLELopFa7XD8qfON8+V3aJrLpoZiT8VA29K9Lx1yrMJeJS+lCV1D8RTl91g7HYBMyWtJDOA4rxFfYQdM8+yrHGWohQcOyk9Nxz+fpDXHZAZgE2Wkur4VJS4Ib80BZll2hRADEc7jg8MuyOeKkzUoI1S1kAj9BoApPCpqPOJy/jpL+wOCwWIlqDylqYvTVxennFblsjEKW6Jagk1JWWGqxNa/WHeZdpJMn4gT0G7PCOd21WqkmUXa5+gibadKHC5XNKWmLQ+xS7gdabQQhEuT8c3VwCiB7D4v5iLmzswnO6ihJvXSPSMpPZNS/8AyzfIOfnSNIy1xWdYVTpdKyGoGLO7F9rGF8/DIUKp58/OE2Udl0yCv+pqCmLabNq3fnflD7ESSRSg6Q47+ppZNkSt004sIXZng5RSWAI9xBuNlKDkGh2hMvFqqGrwEXJynbdU0ExyWQHeEkvEMRePs2eeMPqmUfiFOpVidoR4zFEp2fUKXsdoFOMV3wBUW1h/aOYpR1kW8R+ZEGtU74EKUqbQk13Jr6QRg8IUKKg2oBkj9IP5jzjSdggoAi5vcNvT72jHK0KlzyXPiFblmN/k0dUrHWr8OJSkkuwJJq1TbekTmNydCw6aKD0S5dtiNjFHNnApCRb+OEfJBTrTqALi7ilb9Yj1O9kXZ2R3a1JUySaaVXIpUcQ2+0WKBSjVG1i1fWsT+dImmYBJS+qpq2gskAAi11H/ADRzlsuYkJ1u+qtnNeNg4+6QUwNmmVCaKUUOMJMP2empnIWySkKBUxrQvQRX5rhN0Uc7uz7tWkC4eQBpqQTtSrWD9Y51TtNkImUVLBAPh3DegaCcLISmwAHICO2Hap3G37iCUTWfYRiznJ5R2lJHWO6pgHX2rGU8FLNb2hnId50qrpj4ZhAIIqPSPhmkJoY7d4aA1itANNk6qQF/t1dnhqqa/lcRjNmBMM7Z5WlfKNtdI1n4XSxMYpFIdOeybHqZZI6/KGWey9M19jUeTPC3NEMs/e0Vv4dM2WnUHDA19YdcqgjLT3iU6qkBk1YsGa4bhflDbDywK6Sok/EWawZ3N6GEMmcJRUT4ku4e6avfeDsRmTgKCixDi/kecNAmbNBWKEarlrdef1jWQtL6QpiNyL3Fv3rtCPEYlalOlJNql6/fWNpWS4uYQ+lKT0b+Yi3lUxPpeYyksFelK2+EGvH1hphFhVK6Xoo7/wDEP0NoRSOzSZYBnLWsbhJIHpu8NZmbJlS9MuSWSGqWp86xNyV6mOPWnSdZTpu524Kt1ic/EhTocKSQdYa5p13O8YzSqYSVKcM1rCv7UgqRNSgOkeEm7OzsKlzvzjlMuV+vDQ4qyRRTP4iz096wbKxiA5PhApX2pCvMpn5gkE7G4/mMcLmQWSJiAaXb2tF2oUC8QgsNXxFh1v8AWNZmJQAxIBdmerxMycC4WlJYWBLuLsVBq3+UFYXBK7rQrb13oFe3+YZ03BpOxOhSQUnxb8Dev1g3C1SPvzhP36UAImOocTUgvTyg7BkCxp8+cOwKmyAd6wDiy1LmCZi2cjaPsyWFJfjFQILMkj2+sJBQn74xyORaIVZkp1l+EW+XywZUv/on5RyOQwm2GytCrv8AflDKVlElLMgUt9I5HI2ZxaJT/USgUBD084ZpTvHI5EKobW5UORtyiczKeoFQBoBHI5HLJWLbFvpSNRYmoo1W5QNKxi1aQTTh6R9jkH0/BciQlSQk2qKdHhZlADmj7V8o+xyG9phvJkAKPK3nBGGQA5G9+HpHI5FzoCygMxDiMpyAAWAEfY5AztqOiOmBWaiORyKo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4" name="AutoShape 4" descr="data:image/jpeg;base64,/9j/4AAQSkZJRgABAQAAAQABAAD/2wCEAAkGBxMTEhUTExQWFhUXGCAbGBgYGBseGRofHRsYGh8XGhggHSghGiAlGx0aITEiJSkrLi8uGB8zODMsNygtLisBCgoKDg0OGBAQGisdHR0rLS0tLSstKy0tKy0tLS0tLS0rLS0tLSsrLTc3LS0tKy0tNy0rKy03KysrLTcrKys3K//AABEIANQAoAMBIgACEQEDEQH/xAAbAAADAQADAQAAAAAAAAAAAAAEBQYDAAIHAf/EADwQAAECBAQDBgQFAwQCAwAAAAECEQADITEEBRJBUWFxBhMigZGhMrHR8BRCUsHhI4LxBxVicjPCJEOS/8QAGAEBAQEBAQAAAAAAAAAAAAAAAQIAAwT/xAAgEQEBAAICAwADAQAAAAAAAAAAAQIRITEDEkEyUWET/9oADAMBAAIRAxEAPwCtnp8J6GJHFod4s8QPCekSWNl0hzRCkprGmk73jUS68o0nyQIJwQKll2jZ2pHUAvHO7U4sR7wbLcBJuAWjgQwpToT9Y6LobNHRDqpxpBTyNQhZo7vRlN8iKR0lrUDQDwuzakjowJEGTiEoLPwFfc+59YBSopQ/GNrR3WyMZqDKCwHP6VA+rH0hnJznSkJGhqMDqSac2VvCmUugcRsFDhG3f23B5h82K1atJv8AkKVD2b5QevOJTgKJRV/ECkeZNPeJTSDcA+kdkTmoCocgot7w++UbUXEmYlY8JCgeFYFm4aWoOwazj9jEf3xfUGezlIev/IMY3w2YTEEaXoDY/sQa+cHv/B6ns7KiXKVNXcOG9R84BXhJg2B6K24sQI7YfO5hDlLhN6Mqu5ILeghphZ6lh1SymrX+yIZnvo+pLMQRcERiqcBD+dJhbicI+wMXyNG+LPgN7cImsWxTTjFZiU+FXSJOYmrcTGyTAklNf2jtjUVb0gmWgBVXbfygXGLdXnEqCSpbRoufLkjXNoGOkWJNKDyMapFuDwi7XSlKMvShR0uCwN1aWDs35TEEb/vUlStIlKOwIXXm4KIZSp8hCrTevgIHOhcxCSZLJL3Pn78oscmnPL316WD2bYgX4xmU5yYTkJUlYKSHB01867RjjezMwgJSoMBu9XjLs1mLTDJZTGoOzkuyTy++EVaZhiuwj5PZ6enYFuCv2ji8qnC8tTchFlMxQQCpagEipJsB6x1wGaSpoJQtKmodvKrRtQos4RQZwR1EdVJaPR0mEPajN8PhkMtCVTF/CigJ2KiWoBGuP0SpKaCf8R3CG840TME1rB9g9iHBBI6jygkyWam3udvKIllVY+4JFFPxEVqpUTuCl0I5xVqRF4DItmyYCnSYdLlwNMkxYlYTEgJV0NfKJ5gFAmwVvFFiCyVdInsQsV5n7EGV5EDTqJfiWpC4JqTBmLmA8f3FPrC3HYkIBUosBx+/t4i1UcweI1TH2G3s8PccodwQR8RvwHH5RCZNmmjQAAwOmov70izwuYkp+AJFKvUe1ve0RypMyQjUUzP6T2cOk9SLeUG/g5YKVS1BxRgdy++7APFHOkS1hylKjzZ7bwRhcHLUwKEtdiGHJ4102ivDpKJmo1U+oMCGtqT61udvOiy/NAsVDWBOzniTaB8FlyApQNRsD+n6O/rCjNf6CwkG4d+BHnSleo8oZWph26kTV4RXdE+EhSwLqSHcDixY9BziU7MTCrwfqJIOplBSGUPVxFdNzsSpalTBqAAdm8WqgDc+fGJLJ8AfxXfy1aUEhSEgulPFLEO+9xTpGysD1PBzF6E621N4uv3+8ebdusIo5gkFwmaEspRoA2kgcACBTnFtl2cBa9BDOlwagGtRWxFCb3EQ3+pWdpnrRKly9aZSie9SXLkDUkAfloly4qgVvDbvFpNV9wGEXMlAEyyqWt+X6SAp+e/6YqVhw58qcTElluPQuStJUfGk6rOSBRtmKmO8U2WpWmSgTCCoXZhalGuBHPx2LpngZTqSP+QvFGUQmyxD6av4n+sUBTHq8ccc6FUiBpso7ecMFJjJaYq4iUkmkEHpE6pTXb1hyJz0ibx80W5xyz7MB4iYz1iR7XY1Ty08fEoeYA/9vaKmcoGkRXatZM2WrYuB0o3m7xEvKtGWQ5EcQhwaOOPO3m0UeFwBw6FJUpSklN3sK0533hF2RxhQlUshxsXIapINGb1rF1Kn94SlQBozfm3vV7VqNoLvaizKdbDxOkpBTuWq4fkzQ9lEJ8v4236RMdlFkSlylfFLW6eYPxDo8U2EU55n1d453tQnCrc6q6SKOBzqNzfpaIztXjSjGlq6QkMzht6b9IqJeZ//ABETxUaEqIPSpp8o8/xmY97OK1AOq4BcCtn+3isZvkW6UmKxQXgpinBCgQVUoQxFRYmkS+QzpwWNJDEgufTzLRQScOmYhUlTgTUsSGcKdhpBFWO3uGiZTMMlapbKJRTUHCSW5U5sYcoJVvjJk8TSdQKO5eWRTxuHT1HhZ+J6BT+LnJASEpTMSSVEh35EGwqaco5lOa9+QEsJgoGfSdmYtUuWMMZK5U46kOD+ZNbAGhBDuz+ZjlOO3Shspy8Tk6tCUspiz3DGjhrMSOdopEJUGJrpG3D/ADV4kMrzYSJhC6S5jc9KhY05U8otcM60hbpqabghiGCna8VLzoGWRzwZmkflIfzf06RStEll2ISmewbWw8LkUJNSdNWDt7xVmYXHhpuXtbbfePV4rw4eScuKTGM2gPKCDAWZYhMuUtaiwSkk+kdURIpmhAcxI4jFElT2c78TDLAZz30oFmNj5RPzFXfj+8ebyb26Yx9zLG6EEhncAca8ONBEpmhM6YhOltL72dq+zw1zapBrpCSWBueXlAa5CSCEfE1enBvbzgijLs1LfxVAoRYE1tahZvSKXBOFlRbUWZnD3oOFOV+sS2XKKJYD1Acs1nNx6xT4BYmpCQpSSfzABx9s46c42ttsHNmqw+NUqyXeoYFJq3oTFLgZjKodQcaTy/j9xxhdnGH192lY8RpqfcCjHm/nyjbKMHiUHQpIUAoFJBA8NiNzvvwEFxnapQ/Z152Em4YllpJSOl0/Noj5QUlfAg2rcH9i8N8lx65GJUqaaleiYGAq2qgSAKV9IHxcsd9ON3mKYg0CStR9+MThucDJvLnrCFKBAWpyA1XOwpux9oCl49UyWqQQ6FEqOvxbNqCtmAoW89oIwWLQdSUtUV3D+rKG3lC/R4tQSopIqxqXuOZqQ4s3ONbzyZ0N7HfGRMIBQsC24JJNPKGmAn93j56Fqc9+pwDQpWrWK/8AVQc/SJ3JAUKC3DKJ1cqmp4UhjmclSseuYkK8agGALlQCUszUdt4nKblMb5rhgTMQfyKZ2bzbaFeR9rZmGWEKUz3Cv/Gr/sNuoitzfEd4hcwIdALKDjVqCU8biuxEeWZ0kGcpgzBjt97RWEmXYyunsOEzjvko7tehTs2kKTtQ7mrG9A8WuSYqbMCjMGnSyQBQKF9TVINWvwjzDsNl4GGfQlQQNaguhIAcsr8tPRou+zmOSVlCFlaTLStL/HpIJ0nZRTZ71D86wtgy62pZmICQVKUAOFGDQj7YTlHBzO7BVqZwkO6Sa24DfnA/arEBCApY0hyLvc3p90hKe0uiQpHBLOTuTTyr7bR2yz+Ixw+orIphloAmUJctfc8I+qsqDkJaFxoFcXjh5PbfCsdFWczyBLCd6tejpr8/SFkmQpRKwo6veu0M8Rh+9VfSLPs32Yxw0tIICDQUfieLRcgvbiFr74FmCU6SP1X33hvls/QsMeY5HnvQ8IzRhe8SEvytUFz6fxGWGxPdL7uazGgV8qw9Np6BOmd6HBco8elqqcagAAwNW3h3KDhJLONw1jf3APlEfl+I+DUfEDpB2YkEGlQa34ecWGBUdKXDUq/QesReYqJjtHicNJxOnEy3lT0BQVpcoWglNGrUEViBzSeZhWJbJSTQB3UNr8WGwi4/1Olf05Tj/wCxgWFKOR8vSJGVg1AFRFHrSKxm2K8uTMkqCmBG4O48rQTj80WhkUcq1HkgF0oB5lzTgniYwxs9SUs1wa7wvwqe8WRcnf1+pjaCjy6aleHWAGqKbkWNYp+zmLlTAErAM5IFagqa0xPE8RyiTS6FAixAccXd7eUOpGWkELTUAguKlNaH2jlYuU5zDCqRJ7oMSSVl6b8/cxEz8tHeaw0xRUyQPhewf3/eKfMJypiXKlLUlLOQzWps5c2eEycJNWuWmWHU5PiLAMHNvT+60VP4y2wOJQMPNlpSSSguRZqeLVsljcbPwMUvYfAJRh0rKWmKA1vcMPgBawcjq8eadmczCS/5VJ1IJ2IBGhVLEE9Kx6n2bARK0guNSlAu7hRcEkkl9vKK8fGXKc+kv/qRm6dSJSWKkOVk7OGbrHn0gqV8VT8uQi57YyUqWVTADdqtwGxiay/DJqw++vT5xs+9tj0+f7nJBbvEf/oQvmY1B1FKgocq+US0iRV0kqHQiGmVJShwXBvX7aHKbEE4OQtSCJoo9KhyOYFoxy9AKynYOxc1qawdiQAku5p9+sCZNRf9w93Le0InamXLSkBQHiDny3fj84C7S4VBlFf6RtfyjczgS7uI5mqUqw5BsU1PSm0RIbyz7K6kykqmKKlXD7Dg/wC54xXdklCYpZ7wrAGxeoJJ+lIgcvwxWpSQVJSKand+SRaguYr/APTxKUoXKcJCacN+PpBrSoc9qcqRNlpKnbWCWO4BFOAIJfoIVKkAjS1GZopM1npKFJSQXYgDYPeEJjt4+k5IjMcIl1JIcOQ38wplYdMuaAks6Te3rsIo82lMs8L+sIMd8QZn0q+QhyENSn+nLZqdLMaR3k4uZIIKVFL8qEGrFJobbxlJAMtI8trEQ3zKYlRwgWwHhCj0DV8o4VZrhcWmcAFMlz8NXc+5o/pG2IwWmZKnBgCFIIFgWH0hLh5WnEEAsUKA5WBIfhesVOLWPwurmA+z2+sbD8jekdhpBBxEsJKi5Ugtxu229+UXnZOapICFEEhO1OZfzMLsJgJhSDpFbeJLt6w2ybAKlr1KA9QT6Ax6v88cZbtxuVSn+pmL1YiVKTUCp86D9z1AhPhFWqzbdfntGvbXEPjZiikgBglwzgAVrzMDYKq0tVgKc482ctydceknhpw0AA0HkfMQRIxLGz0rCeRLBBZJZxtyV9IY5OGUoFLU3F+UVcZGmezWbOdBcVAdjvygLLT/AFALlW3Fv8wdJUFEAiBp40LSN0lvI7+UEvCdG0v4TU+frWNMxmlUtEtJqslL8BQlTfe0dZoo9xX2/hoxytetZP6CQOpqf29IKYYywJYVslIvcAV9dusdcuz3uySlK2K0lRLVYmnIO1q0j7mS0pwmIP8AwDbVtHfsvhgZaH/MI3rxs750fYHFTZOFw60NMSEaVoU7i5BBuSQ/pzjZanqLXAOwO0FJkJlop8BICkVIqQyhuK32gMmK8QyT/aH4weI+sSuPmeMdD8jFZ2jHwef/AKxLYtP9Qfe3vF5JgzAzf6cvm1Ib45Or8LsVKdLu3nfdomsuX4Ej74MDDzFTmTIP6VP6RxvazTMJp7+YDfw3YV0izfdYfTld5gjViltQsaEftE1n00jETWrYc6D/ABDLJ80EySuU51BJUCRWgO++3pGn5Q3pRZLNR3KNawC1uUM0ql7L8wY88k4wKUtA/I3m/wBCIZZbOUVgA03G0emzm6cpeFdm+EkzpTz0JWgblwR0UPEPKPOM804TFBOoiTNQ4Oo60HxB9TOB/EX2KzSXhxqXUWFXI40jyvttj/xE1Mw6QAoJCUhg3xVA5O7Q54yCWk6c8l20K9Y0lZrqOlKatQk78IWJlEGw84JC2awbhHLStj0KqXO9PMCOuYytRSoF3BBrWxrGctaSQDwtsGNPn7QfhFIcJYcLV6PEcxRhg3mpDfFpdXByBYQPg8Hon6bAqdtrMD8465RONwWNAP7Q32OcYTMSoYpLl3AbpQNDWG5mD+EmFwxaj1YVgvsfiHlpc2Zq7QLNSShUk0dBZT0pQjygTJZczDnQah7jhyjX8Wnb0/GH+kOZhYowflmJE2Sr7LtC0kxXj6bNP9pV+NP/AF/cxOy31JLWdVd3LD75Q17TKPeKH/GnmIVyLKVslID9K/SC9iBMsJ1J/wC37iKjEyRok8NQ+TExI4A3rYv0YfxHoGd4HQUswBVSIyVGObYXVOmgWKUq5mgdtxAeHV3UucokHQDSxLj5Gg+6N1rfET2BZlU3DytxtVoFx2EUcKQA7qdVnIG/q3rE/SkMuzViha/isqgH93B4fYntCnC6FFJVq4GwDB/eJjGZYwdIpw/iOqcHNxBTrdISNI5tX+Y9UzcrirsHn8vErI1XuDQh+Rhd2pyOYiYlSA8orIDliSlBU7PYgKH9vMOkXlAuhSaBqKqeNDf1hlKzsqICvEEjwpJIAsAqhuLPe9onLO5a9Wk12HxcgqDgVgRMrjFh+DH38owzDKAggigIcgjeImRicCC9QY3kUL8P8wecFSxePicG0Tcop2wh0lcv9CiebKcW6JfzhXjJwM2Wtjc/UDlvBM/E93ONCp5SSwubEgdUuH2jmZyUMmYk6gohQVsa3b2I68Yfg+n+YYNJlhmepc2q42FBUekB5LmCJ8pIWFOwDtXzVZ+sN8TPljBK1AlehSUsHdWkUfbcxK9lE6R8QFgQXYwd4n6vsJiZaEAIcFRZzuWJ6UY+3GA8Rj0p3ZuIjtissEwyQlQ7tBdVS5tYDiWq72jPtBlRCRiJQdaR/VSCdKk1rUXDfdIMeIbyic0zBU2YVaS1he20clhXdlIeoN/X9oOzLDmanWip+fJtiIV4aaWUKlQFj5w+ws0Y9nMv71RSA7D5uPvrFfm+GeWgBzoLKcvSnVo+9jJclCQUEavzB/EfX1pQP6O0y9SiUsSHcb3IYK4guGiMtqhZhcCTPVMqpC0io4fCQp6i3vBOMWJRSNGqWCQvkC49COEMiyXDM4fbbl5xmqadKi2pmfoaGn28SUfnWWiSvSlQWkhwetgfr06QpnrcaWbfdjycVEVWc5epwADpAcDYPUsOEI52DL7mOsvDnYk8dh9RICtI2PH2j7KyiaxOqUsEXFVAiz+EO9rmHmKwQVeh2MCJl6WBdJAYEUPlG9rDMZVohOmt+McxTKvVozWsgGOkqY94NDbqspFdFNn+fOAZkqpar33Z940mrY12gXMcSRLJRQkgU5kCAlGPWDiidtIDbUH36wGJqkFcltSFK1JHAu/h4PZrWhl+C0+JXmTc8Q20L8QormIYMSaHoXP7R00nanxWICsFNSm6ZiVuXdIchRI6GFeCy0zA6H8r8Ip8Tgu7wc9ZHiUhm6kMTziPynGmUaFikua0iZODe1lk2JLELopFa7XD8qfON8+V3aJrLpoZiT8VA29K9Lx1yrMJeJS+lCV1D8RTl91g7HYBMyWtJDOA4rxFfYQdM8+yrHGWohQcOyk9Nxz+fpDXHZAZgE2Wkur4VJS4Ib80BZll2hRADEc7jg8MuyOeKkzUoI1S1kAj9BoApPCpqPOJy/jpL+wOCwWIlqDylqYvTVxennFblsjEKW6Jagk1JWWGqxNa/WHeZdpJMn4gT0G7PCOd21WqkmUXa5+gibadKHC5XNKWmLQ+xS7gdabQQhEuT8c3VwCiB7D4v5iLmzswnO6ihJvXSPSMpPZNS/8AyzfIOfnSNIy1xWdYVTpdKyGoGLO7F9rGF8/DIUKp58/OE2Udl0yCv+pqCmLabNq3fnflD7ESSRSg6Q47+ppZNkSt004sIXZng5RSWAI9xBuNlKDkGh2hMvFqqGrwEXJynbdU0ExyWQHeEkvEMRePs2eeMPqmUfiFOpVidoR4zFEp2fUKXsdoFOMV3wBUW1h/aOYpR1kW8R+ZEGtU74EKUqbQk13Jr6QRg8IUKKg2oBkj9IP5jzjSdggoAi5vcNvT72jHK0KlzyXPiFblmN/k0dUrHWr8OJSkkuwJJq1TbekTmNydCw6aKD0S5dtiNjFHNnApCRb+OEfJBTrTqALi7ilb9Yj1O9kXZ2R3a1JUySaaVXIpUcQ2+0WKBSjVG1i1fWsT+dImmYBJS+qpq2gskAAi11H/ADRzlsuYkJ1u+qtnNeNg4+6QUwNmmVCaKUUOMJMP2empnIWySkKBUxrQvQRX5rhN0Uc7uz7tWkC4eQBpqQTtSrWD9Y51TtNkImUVLBAPh3DegaCcLISmwAHICO2Hap3G37iCUTWfYRiznJ5R2lJHWO6pgHX2rGU8FLNb2hnId50qrpj4ZhAIIqPSPhmkJoY7d4aA1itANNk6qQF/t1dnhqqa/lcRjNmBMM7Z5WlfKNtdI1n4XSxMYpFIdOeybHqZZI6/KGWey9M19jUeTPC3NEMs/e0Vv4dM2WnUHDA19YdcqgjLT3iU6qkBk1YsGa4bhflDbDywK6Sok/EWawZ3N6GEMmcJRUT4ku4e6avfeDsRmTgKCixDi/kecNAmbNBWKEarlrdef1jWQtL6QpiNyL3Fv3rtCPEYlalOlJNql6/fWNpWS4uYQ+lKT0b+Yi3lUxPpeYyksFelK2+EGvH1hphFhVK6Xoo7/wDEP0NoRSOzSZYBnLWsbhJIHpu8NZmbJlS9MuSWSGqWp86xNyV6mOPWnSdZTpu524Kt1ic/EhTocKSQdYa5p13O8YzSqYSVKcM1rCv7UgqRNSgOkeEm7OzsKlzvzjlMuV+vDQ4qyRRTP4iz096wbKxiA5PhApX2pCvMpn5gkE7G4/mMcLmQWSJiAaXb2tF2oUC8QgsNXxFh1v8AWNZmJQAxIBdmerxMycC4WlJYWBLuLsVBq3+UFYXBK7rQrb13oFe3+YZ03BpOxOhSQUnxb8Dev1g3C1SPvzhP36UAImOocTUgvTyg7BkCxp8+cOwKmyAd6wDiy1LmCZi2cjaPsyWFJfjFQILMkj2+sJBQn74xyORaIVZkp1l+EW+XywZUv/on5RyOQwm2GytCrv8AflDKVlElLMgUt9I5HI2ZxaJT/USgUBD084ZpTvHI5EKobW5UORtyiczKeoFQBoBHI5HLJWLbFvpSNRYmoo1W5QNKxi1aQTTh6R9jkH0/BciQlSQk2qKdHhZlADmj7V8o+xyG9phvJkAKPK3nBGGQA5G9+HpHI5FzoCygMxDiMpyAAWAEfY5AztqOiOmBWaiORyKo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6" name="AutoShape 6" descr="data:image/jpeg;base64,/9j/4AAQSkZJRgABAQAAAQABAAD/2wCEAAkGBxISEhUTExMWFRUXGCEXFxgYGBgaGBcaGhgeFxYZGBoYHSggGxolHRgaITEhJSkrLi4uHyAzODYtNygtLisBCgoKDg0OFxAQFS0dFR0tKysrKy0tKystLSstKy0rNysrLS0rKystLTctLSszKy0rKy0tKy0rKy0rKys3KysrK//AABEIANQAoAMBIgACEQEDEQH/xAAcAAACAgMBAQAAAAAAAAAAAAAFBgMEAAECBwj/xAA7EAACAQMCBAQFAwIFAwUBAAABAhEAAyESMQQFQVEGImFxE4GRobEyQvDB0QcUUmLhI3LxFjOCksIV/8QAGAEBAQEBAQAAAAAAAAAAAAAAAQACAwT/xAAdEQEBAQEBAQEBAQEAAAAAAAAAARECITFBEmFR/9oADAMBAAIRAxEAPwB1tJUhSpUt1uK2yh+HWFalLAYJAnaTW2WpIQtaIqwVqMioqzIawLFWNIrlqtSEitVt7lcB6zqaaor1lX/UAY/tH0gmpia2atKrxHDo66XRWX/SwBH3pW5t/h9wt3NotYb/AG5X0lT29CKcwK6+HQnjPN/APGWsoBeHdMN80Pp2JpWewQ2lgVYYKsCrD3ByK+klsMRIB+Qk/IVa4jw7w95NPEWUu9tQBMdIMY74qT5ea16Vuzee2wZWKkZBBggjsehr2jnX+EdliTwt5rR/0XPOnyb9Q+eqvPefeC+N4Uartliv+u350j1IHl9zUj74K8cM9tEvEs+2c42BLd/evRm/grw//Di4oZ1JABjc77iM+4p4v8yucP8A+2cf6TlT8q1KMOaCtlK4Q1IrUhzG1aCV3iuwIoKFkrjTW+O423ZXU7QPz3pKXxq/xSfJ8MEeXrBHVh+7Ixjr3wf0jiyUP46/bBCPeW1OTLKsj3ai6MCAw2IkexyKHcz5Lbv6ixhiIViJCnuR8txVTClzHi+IsmUcXEmZkfpzBkYO3tn0yS5Xxt24gcpg+oP4pN5hyW5bYhCUZegJ0nO6jpMbj71b5J4rbhybdxDkyR37kY322+dc9aw823J3EVatWvWuOC4y1etrdQyrCR/Wpl4QsCQYA606EioNhk1c4fgcieon2g9uvvtUPJbO53o4FpgQtbHauZqyyVwEpCHTmt6KmitUovcy8K8LdbX8II/V0AVvnGD8xQXivBp2S4wHpj7HH4pu5lzK1ZH/AFGj0GTnEwPzXNvj7TIHDjSfzsQQdop8O0P4pktqXYwo+vsPWgL+KLavpYFR0MgkTvIIn6dqIcdxSXEKHBO0iMjbcRXm/PQQ5IgjaRgHMAn1xNcuurGpNerCcaTIOx6REz88VIWbORH0FK/gXnQu8OLbHz28R3WfLpncdN8R7UcPFWroYBlcCCYMiNxn5VrfBnpb5xeN64ZhrYxicEZIJ6COkfahFz4aL/7Ujq0CCRtvuPbvRrxJfSzZCgBU1KsDopOY+VDuLYFGbcRI0nbEke1Y3Tgz4N5qWV7ZOFAZB1AP6h7D+tMnxx3pN8MWQvE2ipMFGHTEAdt6dSoJrUWBnMOAt3N96XuI8KtfOgBG6gkkHHqKcvgr2ojy20AO1RDOV8hSwqWlkqnU7k9SfUnNGeIs+QgdakRfOasxTIzaocu4bSKvqtatupGCD0wRv296H8351b4fcFj2WJ+c7Uj6vvVPi+LS2NTsFHqah4Tnlm8YRpJBPbbcUB8ZKdKscos9YgkiJn7exq3xYYLXMLT/AKbit7MJ+Y3G1Slq8zthQuIAj2Pf8k0U5B4hZWKOdawdPcECYknY+tE6OKnPNWu43mDFtt2HmwM7+nT8UE4fim1soI3k5BC9P29Z6Ud5hzF75ZiEAgKu8xJJkmZ39KDPwtu3JAGorB7d8x+azvpkO3HXltozPbAEY/TE9vf0rzy9e4dQ5fVKjyqxEdu3SdjXoHiNwtrJAz16gAkgesx968r4+w9xtCrljGD8yNRxIHejvLRBzlXDBRrVgrfC1XDqMgucKAP3dsdOtMvKbfwrBJMk6nIP+0BQPqR9aX+Js/DshEaSIJgASYjVkZAn+dCXDcerPZEjRctMFgyMkMsHrhPxmq+QwB5nzFL5t23aFLydJBdQoOqRGBkbzEjvRS0q/sLEADcjMHbA9PSgScMP862oLpjY9ZZZjH6s/YVevyjM0T1jADdYx1zsKJ4RjwsrveCqQpAMYnoZG8/6Tv0pgf4qXgmpG1SskEE/vUTGQNTfX0pV8FW3PFuZJABAAAkgwVbzHaD+aebllZh7lwuwJBIEgA7jSoUQX6jONwK6Mt27N0DOn6n+1VuM8R2+Ctm5xLKuYVQcnAJ37T+Kuf5ggwDq6/oYY2JLgFSfSBSf4rHxeK4bySn7gdgCt0MTPrpz61lo0eJeevYcBIB06mJEkbYANAh4w4m8PhaVYNhmUEMB1JKmAIztQzx2CeKuS0gEEAGRlRM9j6Vc/wAMeG1cUzSCEtGQf9xAo+1JOGuvaZtLkA7gDErs0+5q9xjtxlk8SF0iQvyiGYT64zNXvEfBJZnVcRVYkx+lhMkgAA4jriKzwFzXhb9luDtgzaXMwQyk/qBEiZIx0xTn4NKI488J/wBWJZF04/SdWMA7nAqLmPOrlxwLus9AinBIAkFQckT+e1OPiDw9ZtKbrFmVc6CQAzSukGF6x1/rSfdtq11rjgamM4BgEjcTkevvRmQ/UQ4gRjb1xvt/BRTwXw5u8QSBNtRqkZBnAn74oVzLgw5B1GYhe0x07GnLwJwXweHywY3G1nTsuANP2PQbmtcirvH+HLT/AKfIe4Ez7g1V/wDTdi2CdJuHs5ER1wBG0n5UxM1UuMeBXXIzpT8XE3nS0uCJJJ/b3b2oDywrDFNRCuEGwLKwye+Tv7D1otzd2Fu/cRWe5cMWyqkgWxuSRiSQcb+lCOQcJdc2i1sIsDBLec5YMw6gDVXmn1pHz/hCzqqvpLOokN0nT9iwjoINMvMODtwyqgEAARg4nM+mKVfEHEtNlwhTzAhoEYIlZ75n5GmwE3LeQQI8x7+noBW+hCbzC8loG8oa46nTBU6QYhTqETMCYPXpVTl/Ol4qVMWrqkwpP6lIAhT/AKpH86HigDlI8sQf58qUOZ8nZCbiAjQdUzHqNqcxacvBPFaeJLPAAtBZG5yY+2PaKc+JvI160TGFeJxkm2Mfw0s+ELKq+tgjTbGdLPgMoSIOP1b7RvRzk1/iuIJZxYFgeZSjkkhXghrYtjzQDEHr1xShbh7g0jIrz3xJzUfHumZCtAiCIA/FEeWc6bTcttbtg50ZDYAmTIDTJ39qSeJcB4LbjOCd5EdfTPpWempmDp4m3s5U9RnPsPrVjlfMjYJey5QsumdwFkE++32pbuaiA+4ZRI7nrHbtTr4H5Hwl7hx/mXd2JNspqZVH+jNsAzB/1R6VSK3wuoeJ4+4bdgG4xO+YAP7nYzAEb/Sa9B8P+DRy21fu/GZ7rWipIhUUDzSo31CJmflV4cy4axa08CLYBknSkCO+YkyZEz1pe4/x02h7F5AS1t11AbzbYgkdNo+fSq4vf+FLiuLu3OJLtduFAkEa5RnJ3CmfefQVf+OuGbAAzB67bmhvK7IuQWllgdY9sj5VW4+5JOqYUwFHXsYFc+ObJlutdXborwt1nuSR5eg7f803eD7p+G2f3/8A5G1eef8A9Bk0W0Ya7h3iY6D2/wDNELN17LrbB1Eq0kH9wiPrMfKukues316z8QRvQ/jroivLuL5tdQsVuMp3gscE+k+lXeC5jxN2zqN8j2VNv/kDW50P5/0Z8PcIW4li5EAQiycAmTsdyF6+tWOb3hZvqrnUjyVgEBQR1O3U1HyHh/hPw3X4xNwkzMBYQGdt2xHU1e58q22ZXgiCySCYO5B7iuPwqz8FbuqiCCgGsEENkGVM996JOwW1pAiBn796CeHWDWLmgjDQpO4cST6iZn59qv8A+aYRqBhpAIOCRvIOa1L4LAPjLbagQOmdtp2B/nWqV22GDg7EAEemfrRrjUMhYyTAjrIOPlI+tUrFoEkHb+vSumeMjfgWy3wR0DLbUHyzB/WM5EeXPr6VH4UssnMmRATb+ExYx5QSFMEgAZbv/pFavlm4TRafSwAAMkbZIkbdc0d8FLem6zspUBkVRAI84YQIGwOT3rOeunPcnNmfSJxaWUcgW4Y6wxbUreVmURIzsMUncxDpcMr5dMA4iR5iV60+eOUVb5ZCCWUnUJMACRAGCSBSZzLifIodGDDJgSvyIGZBPtGd6z+gWs2Zt6pkbx2kZH2pt/w/4MPbYagsXZmJyFQj2zj5mkvw/buFMA6YyXkLAwCJ3n0+cTkvZQ2g6ySpOoERCtgYPU7Y7Dan4vwwGytu45R7ZthBpVRgxpXQmSSQGU+3rQng+AbjOLhEk2Lq6wWA1LqySCQdlOK1y/xY5tBPgpcX9NtnRTdJ/SGJA07DqPnQLgeYkXwF1W2cTc8xJZhJBxsvmwBt9arh9otau2kUhQVUDyrMmAIVSe8AZoLcTJk75+e9FjwJhtLAHoWGoD5zJqK9wrIM6CYiYc+u0/1oALwSO3EhlQsLY0jH7iMH6E/WmlOHQw/7u8998DHQVB4e5gCChADK3m9dWQ2e/wBiIqbiGCGBGltuw6kUgscTwbAhWQtcY5AnYbxnajNi1cS2FcQQcDqB60RTilBB/kHf61Lxjg7D1zTyqIcKLg+A7IylEXUDEgKdJJjaY23q54xaLu37enXJozeQ3lAYqC43iNRGSIjf+9VPGPCE3LMDcwfkwxXPqEC8OWBb4c92uOT6kHTP0WpOYXWtgSjPamX0iWSP3ADJHoJPadqE8t4trNu+7yyINen1O2nEg4I+nrTLwXEK9tWQyDByM5AMEd4Ip5+qg/MrBNkPZbUV2YHcbZPTsT/aouGKXLfxTIDCSOoiZwOvT5UU4jhFRjohSZLDo+2oR32zjb3oHc02xdVZjRrHv+8D2MH511YEUcKptZkrKsNBkk7Ks6nMTgA7UX5TxC2+NC6FXXZMw5YkghyxHQ4H1NKPMza/zNpeIdRba0Z1SFLY0kHac4Ejeay/x1zhOKthHNv4lwLpJUq6u+loBBIMnrBzWdytZsReKBEOGIKFgMfq0xKeojrS58ZbnEogGCvcwYOxPbPvTH/mBxnCK4GlxJVZGCuOs+UkfKgHKeTn4qur64JVcbLP7u9BMHNb7QCBIw3TaIO3bt6VR8W8xZOEZlJWSFOJgxJAnA9xR51tqqgqCFXzdozv12+s0i+IebNxAHDgBUuXAdIkkAmAWzuNRpCUO6AR5SqqCM7gT19ZrnVNw3B/pHSZ7xV281tnYOTkyCO0Sdq1wfDgEg7g6fkDgz0n+lc741DJauqbGqemRBMYIA27yMdIqjdRoPmJXB1Duc/I4mr/AC2wBbZDJBwDEYbOOvT711oZtNvTMliSTphdJP1xt7mr0+BfKrM3pxFtOnd2hT9ENF+KZSokwevWP77VU5LfXTcEySVP6chSsLMDbDfepbygmD0IJ9hsKYKq8dYXc4Mbgke1COO8RiyF1qxU41iDkdImZ9560T5hfBQt9vz+KVed2wvDOTBHlH3ABHbf81qM16X/AOsXvcPdu2FQXLZOlGDNqIEpkEb9JjOoCYNOvFBbtqzeYR5Vux2ldRHvmPkK8FucLdQ6LVxiXIAVJXW2QggxmWMT3r3zjOBFvh7dlSSFVbY7+UQSR64omVrrzwi864VfgXbVv9bDUQR+0DXuREkDbvVPwXxvw+F+Jp1BW0OBOpCoENneVg+nSmPjOFLX3XroIHv8OP60seBOX6zxh20Bcft8xYGR38n5qz1mUwH4dxw4Ib1WYPWAevehPObIW4GEaTg4kaWw3y2qHl7HhiUE/CuPAPS07bD2Yx7H3NE+KsF7ZDDYED5jMfXet838Fn6VOdcp/wA0nCwwChCrscxETpHXIj6b1Y5he3KwCCWEsWyW1ASx2/HSrXCu54G3BAZSQT66s7jvVbw7Ya4+pv0L5ZPVjjyjruKLPTGcrtXb9hnBW3pJWZ2g9gNpxHz2iYOUaLN8pdfSTBEHynOSpwM+XsMUR59wzWrVxbYhJzmBPWY3xSHzbi2mS3oInEA9KqnpHOrnmCGCrJJ/3bYx7n6UOVlB0hFUdwoAz079PvXHFccGNpeiIFJmDgaZHQmc9orpRq2jaZMj6YpVDr9kJcgDBH/kfio1tfC9ZzJ6e9cXLb270MSexMRB7e2Z+XarQksCf09Z/t1rFUOHD2IUA7jy+0D/AJpe5q7DUImcft/cCpGe+PaB3pkCkgFT7E7esil/nLwGU7aSZ9ehHtGKWlLkcBdRkBvMoOSAvlCyc4I6nrV4zpMn3MVUsMvwrWP2A75/TO/qTVplR1xIP3I9aOYOi3x/FsH0RAMmSO23yoH4juvctrbWTmTnouAPqZovx/GRIuAwDAaIIGM956/ShfMLIR9IIPzz7U/GZ6fv8P7DcZxk6LaJaAuNpUEyD5QruGIkgHDDCn1r07jrbFwoYyTMY23n5CqXgjw/b4Kw4BJZ2liQAYAhRj9oyY/3Gr12+gDEYJ+se/atcySK20MuKP8AMXCYgqw9vL/waWvBRNriuKtY1XNJgjDBDc1fZ5onxvEXLgb4SMQTGrA37E/kVR5N4aNu4OKuXHN0AwgmBIiDnzDruBt2pwBfjHh1tcPcBeHB1AgmVj9B9GGOlNVpUuIhuQrFQ5XMCVkg94I/FALXLH4u6L1xTbtKZAYkvcIMqSOiznOTttuS422VIFwsbenTKmCQJ83pAjPtWoGcRbthdAQKpJIgeWDkz/N6zmPE2+Ft4VYBgCNI1dduk9u9UeHS6gW1AUEYUljkDIMzjEmJzQXxPfZmCtqjTKyZPXJnue+celVMKXNvEtx3OvUw6L0nYmNhM713w/DJHnCMxGohlDKPYH57b0H8Qg9MRO35rbcWzKgXEiJI/HpmsUma1eEliwOe42/m1Zw/G3LkgwqiIjc9JgdKF8vtLp1kZHUdftTPyzlqFNbnVnABkDEifXfFBdNa+KNLGQBiNwevfGNqqJYu2yTo1xMaciIHTpOd+3vRbibpRQEGkZB0gAgdSD9SKv8AG8CqIpDqVgAEEZO8/PrNSdcFzW0yAh9upnf23pT5nxJuEknAYgdMTA2+snvXPPLgFwaWAMamgYJnUIA/hml7iLrAaQxiI37f1oqlMes6BEHSBHQRG30xXdviCy6Q4BBnPpv/AD1pa4HmWpWRiR0mdwT07V3x/GzhT0jG5H96ePPo6EOORXBW5licD+0dKXrmGbfck+prOIvuDpkiBnOR86hU+tVUfT/MOI+HZ1AiSMD5/wBqTObcfc+EYnOMdJP2FMn+at8Vw/kbAeAfae8Z2+tLfNbI/SHWe3Ug42ma3+DMuN+A+KL22VphWKqZ7APjsIajnFpc/awAjc5A+VUfBFtTwyic62MxE+Y56dKI3uXOFY6pYnGTH5ifWmCqPF8FqFsFgiIdTgbvH6ZzgbmOtUeO49mfyhtCxBBAJjOZ3mNvrVs8tZcC60npEiOv3qvxXCNvJn2+e9KVrXAFri3G3DyQc4ggg+8mgHit9L2tXlWRrcn9KaoY9sAk00cubSpB1GD1M56xOaXfGNg3QAnUGSR3I9JrFMKf+IPIF4e7pR8XPMikliOhUkZietV+UcoGBcyyrtPlGMbd4P0q5zrhzcs8M9wktaVrcwROkqVk/wDY23vV7gkJcjJKwQAe0x7iAaCLct5cjyWACrEAd6vWOCCSA0A+YzuxnJMR6fSueUsWDdgcxGB3jt6+ld3whIBgk4BmSDnA9P7UNRQutqOJjeQYn71HcvnuvXESI/oan4khRAED+2DVI2Ccz8zIJ9IECKtVb4qxavCHUTtqGNIjGaVbXB7qYOjf1MnM/Omd3KgGAe//ABigfHOBdbT1H3x16UsBTcvVRqbIAn/zNXeEsaRqgbT0+ufnVfjLzspAODg47+kVSvcUbNkopknAneCIIH5qCvxY859T/wA1ypqDWTvV/gOBuXZ0CY+menvWW3vXBeFLdtSBdvQTJAuFRO0wsZjrVHnfJU4a2XsIQ7eUkSzHqJmfXNM7cTAwN9jvUHEXC4PSuuTGf6tugHhTWthFuagxZv1TqjUY3NGLlyDkx6VUdOsiQ859Yyfp+antBNcTsd+xFHKrRuCCYOMbfb7ViKzE4EDH96v/AALaszYGqNR9BMfLND7fEaWlVhJ27+s1vGdQX7QMorecCdu9LHPWKIGVog5A2I6CKcuIaJK/qI/FKfP+GUWWMywIwN8k7UUwm+IebK6hAIUNJ7TpYAA7ZDfYdqIcC4ZEc4BPrmcZx3Aj3NCL/AXdTlQIcCQT8p69qHab1jSrNqtlhHSM467eorm1j0flltkZdOVOGHSDvUrcP58qBpiMz07nb2rfDodK5kRnG9bW7EqTmcY29Me1WKBnE3GPlxC/u6+uKEvxWpjpBB/cJjr95zmjXHQskGJyQfxj3oCOISSo065nE57/AHH8isY0jfmihYYHH8jeqvMrykgxBPtPpJodzG8AzagI7AkGfWh6cwNx9CnAyT+FE/Oa1Gah4fmLG5J/TMR0jp03ovd5SbwtvZ8wImNhMZAPp2NUU5SjN5WIHUKsz7McD6Ub5UqqoQfEIksAxEgwNRwAIxSyA8RwsEBsN2Ij/wA70V5LYYTp7/0nNGeI4ew5UvKsDqUA9/T5Vat8OlsaQZnIH5NMhem27hJqZrqwap2q1xiShg5rdCmLjHirbLIXIOYBGDnESCBHvRu5eRegHc7Cg9q+WAIH7RmSPXEbVw653zHv+aIqIPzFG/TLf9qkx7wMVUu8Y8YAX/uge8dc1llfU1l3Ywoz3rSDb19mcAnpJxInEHJ96F37vnCk6vQ7b9gfWjjWWJmf5/DVVuE9BWSB3OHPy9BQzmvAa0KgZ3HuDTd/lRUN3hhWcWg/Kec6bQtXUYOo/Xgo0YG2QferVrmNkkjWsznMT9QK7ucMB0qjf4b0FWYlLmfMwes47995jrikzmXFMzEiQJxpJBnvTVx3LCRtt1oHxHL43rJL94sRkkn1M/PPWiPIOBhS5gA4k7fTvUF61GNqP8BwgdQ1zKgQiLgdRkjJntUnNzjrQAGrbYYH2+n1qqvMGOUQt66S3vkzTAeFVAVUBd8KozHr1PzrmxbOxnPrVgU+XcbcnziJyPL+YFEOYc5VEBI8zOLagQRqY9T0gZqJ7A9vfeqXNeHDKhmStxGHf9QB+xNalT13hzjealQzihvLLhNtD3Ufir4xWw7ThVFdBQvYV0uetaVKQ5BE10UrtTXG9BQFe1Q3UFW2WoWXpUQ+4tQsMUSa31qK4tADLlomqty1n+GiVwQaqsBNGEN4lZ6Riljmi6emabb4BpT8S3gYExWep4oAXwTmivh/z6lbIH3md6q3eWuqauuJHvmh3C8cbN/BwTpbpWYafdGIwPT+Cufh9jFZZ4kEAR/O1dG8NURj+TvtW8ZcPb6UM5gmlSRiI29wf6UWuMIoRzgf9J+8YpxPQPDjk2Lf/aPxRhD+aysrcFS7VsGtVlKdGsI2rKyhMdBURFZWVJAW3/nWoG3rdZUlfiBG3eqb1lZUoocWImkW/wCfiVDZBYfmsrK51qGy0gYgGvM418Rnq+f/ALGsrKKh23xzqpA/YSqnqB0Hyo5w10uqz1XpWVlMFTI5YkHpVLnCgW39j/SsrK0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8" name="AutoShape 8" descr="data:image/jpeg;base64,/9j/4AAQSkZJRgABAQAAAQABAAD/2wCEAAkGBxISEhUTExMWFRUXGCEXFxgYGBgaGBcaGhgeFxYZGBoYHSggGxolHRgaITEhJSkrLi4uHyAzODYtNygtLisBCgoKDg0OFxAQFS0dFR0tKysrKy0tKystLSstKy0rNysrLS0rKystLTctLSszKy0rKy0tKy0rKy0rKys3KysrK//AABEIANQAoAMBIgACEQEDEQH/xAAcAAACAgMBAQAAAAAAAAAAAAAFBgMEAAECBwj/xAA7EAACAQMCBAQFAwIFAwUBAAABAhEAAyESMQQFQVEGImFxE4GRobEyQvDB0QcUUmLhI3LxFjOCksIV/8QAGAEBAQEBAQAAAAAAAAAAAAAAAQACAwT/xAAdEQEBAQEBAQEBAQEAAAAAAAAAARECITFBEmFR/9oADAMBAAIRAxEAPwB1tJUhSpUt1uK2yh+HWFalLAYJAnaTW2WpIQtaIqwVqMioqzIawLFWNIrlqtSEitVt7lcB6zqaaor1lX/UAY/tH0gmpia2atKrxHDo66XRWX/SwBH3pW5t/h9wt3NotYb/AG5X0lT29CKcwK6+HQnjPN/APGWsoBeHdMN80Pp2JpWewQ2lgVYYKsCrD3ByK+klsMRIB+Qk/IVa4jw7w95NPEWUu9tQBMdIMY74qT5ea16Vuzee2wZWKkZBBggjsehr2jnX+EdliTwt5rR/0XPOnyb9Q+eqvPefeC+N4Uartliv+u350j1IHl9zUj74K8cM9tEvEs+2c42BLd/evRm/grw//Di4oZ1JABjc77iM+4p4v8yucP8A+2cf6TlT8q1KMOaCtlK4Q1IrUhzG1aCV3iuwIoKFkrjTW+O423ZXU7QPz3pKXxq/xSfJ8MEeXrBHVh+7Ixjr3wf0jiyUP46/bBCPeW1OTLKsj3ai6MCAw2IkexyKHcz5Lbv6ixhiIViJCnuR8txVTClzHi+IsmUcXEmZkfpzBkYO3tn0yS5Xxt24gcpg+oP4pN5hyW5bYhCUZegJ0nO6jpMbj71b5J4rbhybdxDkyR37kY322+dc9aw823J3EVatWvWuOC4y1etrdQyrCR/Wpl4QsCQYA606EioNhk1c4fgcieon2g9uvvtUPJbO53o4FpgQtbHauZqyyVwEpCHTmt6KmitUovcy8K8LdbX8II/V0AVvnGD8xQXivBp2S4wHpj7HH4pu5lzK1ZH/AFGj0GTnEwPzXNvj7TIHDjSfzsQQdop8O0P4pktqXYwo+vsPWgL+KLavpYFR0MgkTvIIn6dqIcdxSXEKHBO0iMjbcRXm/PQQ5IgjaRgHMAn1xNcuurGpNerCcaTIOx6REz88VIWbORH0FK/gXnQu8OLbHz28R3WfLpncdN8R7UcPFWroYBlcCCYMiNxn5VrfBnpb5xeN64ZhrYxicEZIJ6COkfahFz4aL/7Ujq0CCRtvuPbvRrxJfSzZCgBU1KsDopOY+VDuLYFGbcRI0nbEke1Y3Tgz4N5qWV7ZOFAZB1AP6h7D+tMnxx3pN8MWQvE2ipMFGHTEAdt6dSoJrUWBnMOAt3N96XuI8KtfOgBG6gkkHHqKcvgr2ojy20AO1RDOV8hSwqWlkqnU7k9SfUnNGeIs+QgdakRfOasxTIzaocu4bSKvqtatupGCD0wRv296H8351b4fcFj2WJ+c7Uj6vvVPi+LS2NTsFHqah4Tnlm8YRpJBPbbcUB8ZKdKscos9YgkiJn7exq3xYYLXMLT/AKbit7MJ+Y3G1Slq8zthQuIAj2Pf8k0U5B4hZWKOdawdPcECYknY+tE6OKnPNWu43mDFtt2HmwM7+nT8UE4fim1soI3k5BC9P29Z6Ud5hzF75ZiEAgKu8xJJkmZ39KDPwtu3JAGorB7d8x+azvpkO3HXltozPbAEY/TE9vf0rzy9e4dQ5fVKjyqxEdu3SdjXoHiNwtrJAz16gAkgesx968r4+w9xtCrljGD8yNRxIHejvLRBzlXDBRrVgrfC1XDqMgucKAP3dsdOtMvKbfwrBJMk6nIP+0BQPqR9aX+Js/DshEaSIJgASYjVkZAn+dCXDcerPZEjRctMFgyMkMsHrhPxmq+QwB5nzFL5t23aFLydJBdQoOqRGBkbzEjvRS0q/sLEADcjMHbA9PSgScMP862oLpjY9ZZZjH6s/YVevyjM0T1jADdYx1zsKJ4RjwsrveCqQpAMYnoZG8/6Tv0pgf4qXgmpG1SskEE/vUTGQNTfX0pV8FW3PFuZJABAAAkgwVbzHaD+aebllZh7lwuwJBIEgA7jSoUQX6jONwK6Mt27N0DOn6n+1VuM8R2+Ctm5xLKuYVQcnAJ37T+Kuf5ggwDq6/oYY2JLgFSfSBSf4rHxeK4bySn7gdgCt0MTPrpz61lo0eJeevYcBIB06mJEkbYANAh4w4m8PhaVYNhmUEMB1JKmAIztQzx2CeKuS0gEEAGRlRM9j6Vc/wAMeG1cUzSCEtGQf9xAo+1JOGuvaZtLkA7gDErs0+5q9xjtxlk8SF0iQvyiGYT64zNXvEfBJZnVcRVYkx+lhMkgAA4jriKzwFzXhb9luDtgzaXMwQyk/qBEiZIx0xTn4NKI488J/wBWJZF04/SdWMA7nAqLmPOrlxwLus9AinBIAkFQckT+e1OPiDw9ZtKbrFmVc6CQAzSukGF6x1/rSfdtq11rjgamM4BgEjcTkevvRmQ/UQ4gRjb1xvt/BRTwXw5u8QSBNtRqkZBnAn74oVzLgw5B1GYhe0x07GnLwJwXweHywY3G1nTsuANP2PQbmtcirvH+HLT/AKfIe4Ez7g1V/wDTdi2CdJuHs5ER1wBG0n5UxM1UuMeBXXIzpT8XE3nS0uCJJJ/b3b2oDywrDFNRCuEGwLKwye+Tv7D1otzd2Fu/cRWe5cMWyqkgWxuSRiSQcb+lCOQcJdc2i1sIsDBLec5YMw6gDVXmn1pHz/hCzqqvpLOokN0nT9iwjoINMvMODtwyqgEAARg4nM+mKVfEHEtNlwhTzAhoEYIlZ75n5GmwE3LeQQI8x7+noBW+hCbzC8loG8oa46nTBU6QYhTqETMCYPXpVTl/Ol4qVMWrqkwpP6lIAhT/AKpH86HigDlI8sQf58qUOZ8nZCbiAjQdUzHqNqcxacvBPFaeJLPAAtBZG5yY+2PaKc+JvI160TGFeJxkm2Mfw0s+ELKq+tgjTbGdLPgMoSIOP1b7RvRzk1/iuIJZxYFgeZSjkkhXghrYtjzQDEHr1xShbh7g0jIrz3xJzUfHumZCtAiCIA/FEeWc6bTcttbtg50ZDYAmTIDTJ39qSeJcB4LbjOCd5EdfTPpWempmDp4m3s5U9RnPsPrVjlfMjYJey5QsumdwFkE++32pbuaiA+4ZRI7nrHbtTr4H5Hwl7hx/mXd2JNspqZVH+jNsAzB/1R6VSK3wuoeJ4+4bdgG4xO+YAP7nYzAEb/Sa9B8P+DRy21fu/GZ7rWipIhUUDzSo31CJmflV4cy4axa08CLYBknSkCO+YkyZEz1pe4/x02h7F5AS1t11AbzbYgkdNo+fSq4vf+FLiuLu3OJLtduFAkEa5RnJ3CmfefQVf+OuGbAAzB67bmhvK7IuQWllgdY9sj5VW4+5JOqYUwFHXsYFc+ObJlutdXborwt1nuSR5eg7f803eD7p+G2f3/8A5G1eef8A9Bk0W0Ya7h3iY6D2/wDNELN17LrbB1Eq0kH9wiPrMfKukues316z8QRvQ/jroivLuL5tdQsVuMp3gscE+k+lXeC5jxN2zqN8j2VNv/kDW50P5/0Z8PcIW4li5EAQiycAmTsdyF6+tWOb3hZvqrnUjyVgEBQR1O3U1HyHh/hPw3X4xNwkzMBYQGdt2xHU1e58q22ZXgiCySCYO5B7iuPwqz8FbuqiCCgGsEENkGVM996JOwW1pAiBn796CeHWDWLmgjDQpO4cST6iZn59qv8A+aYRqBhpAIOCRvIOa1L4LAPjLbagQOmdtp2B/nWqV22GDg7EAEemfrRrjUMhYyTAjrIOPlI+tUrFoEkHb+vSumeMjfgWy3wR0DLbUHyzB/WM5EeXPr6VH4UssnMmRATb+ExYx5QSFMEgAZbv/pFavlm4TRafSwAAMkbZIkbdc0d8FLem6zspUBkVRAI84YQIGwOT3rOeunPcnNmfSJxaWUcgW4Y6wxbUreVmURIzsMUncxDpcMr5dMA4iR5iV60+eOUVb5ZCCWUnUJMACRAGCSBSZzLifIodGDDJgSvyIGZBPtGd6z+gWs2Zt6pkbx2kZH2pt/w/4MPbYagsXZmJyFQj2zj5mkvw/buFMA6YyXkLAwCJ3n0+cTkvZQ2g6ySpOoERCtgYPU7Y7Dan4vwwGytu45R7ZthBpVRgxpXQmSSQGU+3rQng+AbjOLhEk2Lq6wWA1LqySCQdlOK1y/xY5tBPgpcX9NtnRTdJ/SGJA07DqPnQLgeYkXwF1W2cTc8xJZhJBxsvmwBt9arh9otau2kUhQVUDyrMmAIVSe8AZoLcTJk75+e9FjwJhtLAHoWGoD5zJqK9wrIM6CYiYc+u0/1oALwSO3EhlQsLY0jH7iMH6E/WmlOHQw/7u8998DHQVB4e5gCChADK3m9dWQ2e/wBiIqbiGCGBGltuw6kUgscTwbAhWQtcY5AnYbxnajNi1cS2FcQQcDqB60RTilBB/kHf61Lxjg7D1zTyqIcKLg+A7IylEXUDEgKdJJjaY23q54xaLu37enXJozeQ3lAYqC43iNRGSIjf+9VPGPCE3LMDcwfkwxXPqEC8OWBb4c92uOT6kHTP0WpOYXWtgSjPamX0iWSP3ADJHoJPadqE8t4trNu+7yyINen1O2nEg4I+nrTLwXEK9tWQyDByM5AMEd4Ip5+qg/MrBNkPZbUV2YHcbZPTsT/aouGKXLfxTIDCSOoiZwOvT5UU4jhFRjohSZLDo+2oR32zjb3oHc02xdVZjRrHv+8D2MH511YEUcKptZkrKsNBkk7Ks6nMTgA7UX5TxC2+NC6FXXZMw5YkghyxHQ4H1NKPMza/zNpeIdRba0Z1SFLY0kHac4Ejeay/x1zhOKthHNv4lwLpJUq6u+loBBIMnrBzWdytZsReKBEOGIKFgMfq0xKeojrS58ZbnEogGCvcwYOxPbPvTH/mBxnCK4GlxJVZGCuOs+UkfKgHKeTn4qur64JVcbLP7u9BMHNb7QCBIw3TaIO3bt6VR8W8xZOEZlJWSFOJgxJAnA9xR51tqqgqCFXzdozv12+s0i+IebNxAHDgBUuXAdIkkAmAWzuNRpCUO6AR5SqqCM7gT19ZrnVNw3B/pHSZ7xV281tnYOTkyCO0Sdq1wfDgEg7g6fkDgz0n+lc741DJauqbGqemRBMYIA27yMdIqjdRoPmJXB1Duc/I4mr/AC2wBbZDJBwDEYbOOvT711oZtNvTMliSTphdJP1xt7mr0+BfKrM3pxFtOnd2hT9ENF+KZSokwevWP77VU5LfXTcEySVP6chSsLMDbDfepbygmD0IJ9hsKYKq8dYXc4Mbgke1COO8RiyF1qxU41iDkdImZ9560T5hfBQt9vz+KVed2wvDOTBHlH3ABHbf81qM16X/AOsXvcPdu2FQXLZOlGDNqIEpkEb9JjOoCYNOvFBbtqzeYR5Vux2ldRHvmPkK8FucLdQ6LVxiXIAVJXW2QggxmWMT3r3zjOBFvh7dlSSFVbY7+UQSR64omVrrzwi864VfgXbVv9bDUQR+0DXuREkDbvVPwXxvw+F+Jp1BW0OBOpCoENneVg+nSmPjOFLX3XroIHv8OP60seBOX6zxh20Bcft8xYGR38n5qz1mUwH4dxw4Ib1WYPWAevehPObIW4GEaTg4kaWw3y2qHl7HhiUE/CuPAPS07bD2Yx7H3NE+KsF7ZDDYED5jMfXet838Fn6VOdcp/wA0nCwwChCrscxETpHXIj6b1Y5he3KwCCWEsWyW1ASx2/HSrXCu54G3BAZSQT66s7jvVbw7Ya4+pv0L5ZPVjjyjruKLPTGcrtXb9hnBW3pJWZ2g9gNpxHz2iYOUaLN8pdfSTBEHynOSpwM+XsMUR59wzWrVxbYhJzmBPWY3xSHzbi2mS3oInEA9KqnpHOrnmCGCrJJ/3bYx7n6UOVlB0hFUdwoAz079PvXHFccGNpeiIFJmDgaZHQmc9orpRq2jaZMj6YpVDr9kJcgDBH/kfio1tfC9ZzJ6e9cXLb270MSexMRB7e2Z+XarQksCf09Z/t1rFUOHD2IUA7jy+0D/AJpe5q7DUImcft/cCpGe+PaB3pkCkgFT7E7esil/nLwGU7aSZ9ehHtGKWlLkcBdRkBvMoOSAvlCyc4I6nrV4zpMn3MVUsMvwrWP2A75/TO/qTVplR1xIP3I9aOYOi3x/FsH0RAMmSO23yoH4juvctrbWTmTnouAPqZovx/GRIuAwDAaIIGM956/ShfMLIR9IIPzz7U/GZ6fv8P7DcZxk6LaJaAuNpUEyD5QruGIkgHDDCn1r07jrbFwoYyTMY23n5CqXgjw/b4Kw4BJZ2liQAYAhRj9oyY/3Gr12+gDEYJ+se/atcySK20MuKP8AMXCYgqw9vL/waWvBRNriuKtY1XNJgjDBDc1fZ5onxvEXLgb4SMQTGrA37E/kVR5N4aNu4OKuXHN0AwgmBIiDnzDruBt2pwBfjHh1tcPcBeHB1AgmVj9B9GGOlNVpUuIhuQrFQ5XMCVkg94I/FALXLH4u6L1xTbtKZAYkvcIMqSOiznOTttuS422VIFwsbenTKmCQJ83pAjPtWoGcRbthdAQKpJIgeWDkz/N6zmPE2+Ft4VYBgCNI1dduk9u9UeHS6gW1AUEYUljkDIMzjEmJzQXxPfZmCtqjTKyZPXJnue+celVMKXNvEtx3OvUw6L0nYmNhM713w/DJHnCMxGohlDKPYH57b0H8Qg9MRO35rbcWzKgXEiJI/HpmsUma1eEliwOe42/m1Zw/G3LkgwqiIjc9JgdKF8vtLp1kZHUdftTPyzlqFNbnVnABkDEifXfFBdNa+KNLGQBiNwevfGNqqJYu2yTo1xMaciIHTpOd+3vRbibpRQEGkZB0gAgdSD9SKv8AG8CqIpDqVgAEEZO8/PrNSdcFzW0yAh9upnf23pT5nxJuEknAYgdMTA2+snvXPPLgFwaWAMamgYJnUIA/hml7iLrAaQxiI37f1oqlMes6BEHSBHQRG30xXdviCy6Q4BBnPpv/AD1pa4HmWpWRiR0mdwT07V3x/GzhT0jG5H96ePPo6EOORXBW5licD+0dKXrmGbfck+prOIvuDpkiBnOR86hU+tVUfT/MOI+HZ1AiSMD5/wBqTObcfc+EYnOMdJP2FMn+at8Vw/kbAeAfae8Z2+tLfNbI/SHWe3Ug42ma3+DMuN+A+KL22VphWKqZ7APjsIajnFpc/awAjc5A+VUfBFtTwyic62MxE+Y56dKI3uXOFY6pYnGTH5ifWmCqPF8FqFsFgiIdTgbvH6ZzgbmOtUeO49mfyhtCxBBAJjOZ3mNvrVs8tZcC60npEiOv3qvxXCNvJn2+e9KVrXAFri3G3DyQc4ggg+8mgHit9L2tXlWRrcn9KaoY9sAk00cubSpB1GD1M56xOaXfGNg3QAnUGSR3I9JrFMKf+IPIF4e7pR8XPMikliOhUkZietV+UcoGBcyyrtPlGMbd4P0q5zrhzcs8M9wktaVrcwROkqVk/wDY23vV7gkJcjJKwQAe0x7iAaCLct5cjyWACrEAd6vWOCCSA0A+YzuxnJMR6fSueUsWDdgcxGB3jt6+ld3whIBgk4BmSDnA9P7UNRQutqOJjeQYn71HcvnuvXESI/oan4khRAED+2DVI2Ccz8zIJ9IECKtVb4qxavCHUTtqGNIjGaVbXB7qYOjf1MnM/Omd3KgGAe//ABigfHOBdbT1H3x16UsBTcvVRqbIAn/zNXeEsaRqgbT0+ufnVfjLzspAODg47+kVSvcUbNkopknAneCIIH5qCvxY859T/wA1ypqDWTvV/gOBuXZ0CY+menvWW3vXBeFLdtSBdvQTJAuFRO0wsZjrVHnfJU4a2XsIQ7eUkSzHqJmfXNM7cTAwN9jvUHEXC4PSuuTGf6tugHhTWthFuagxZv1TqjUY3NGLlyDkx6VUdOsiQ859Yyfp+antBNcTsd+xFHKrRuCCYOMbfb7ViKzE4EDH96v/AALaszYGqNR9BMfLND7fEaWlVhJ27+s1vGdQX7QMorecCdu9LHPWKIGVog5A2I6CKcuIaJK/qI/FKfP+GUWWMywIwN8k7UUwm+IebK6hAIUNJ7TpYAA7ZDfYdqIcC4ZEc4BPrmcZx3Aj3NCL/AXdTlQIcCQT8p69qHab1jSrNqtlhHSM467eorm1j0flltkZdOVOGHSDvUrcP58qBpiMz07nb2rfDodK5kRnG9bW7EqTmcY29Me1WKBnE3GPlxC/u6+uKEvxWpjpBB/cJjr95zmjXHQskGJyQfxj3oCOISSo065nE57/AHH8isY0jfmihYYHH8jeqvMrykgxBPtPpJodzG8AzagI7AkGfWh6cwNx9CnAyT+FE/Oa1Gah4fmLG5J/TMR0jp03ovd5SbwtvZ8wImNhMZAPp2NUU5SjN5WIHUKsz7McD6Ub5UqqoQfEIksAxEgwNRwAIxSyA8RwsEBsN2Ij/wA70V5LYYTp7/0nNGeI4ew5UvKsDqUA9/T5Vat8OlsaQZnIH5NMhem27hJqZrqwap2q1xiShg5rdCmLjHirbLIXIOYBGDnESCBHvRu5eRegHc7Cg9q+WAIH7RmSPXEbVw653zHv+aIqIPzFG/TLf9qkx7wMVUu8Y8YAX/uge8dc1llfU1l3Ywoz3rSDb19mcAnpJxInEHJ96F37vnCk6vQ7b9gfWjjWWJmf5/DVVuE9BWSB3OHPy9BQzmvAa0KgZ3HuDTd/lRUN3hhWcWg/Kec6bQtXUYOo/Xgo0YG2QferVrmNkkjWsznMT9QK7ucMB0qjf4b0FWYlLmfMwes47995jrikzmXFMzEiQJxpJBnvTVx3LCRtt1oHxHL43rJL94sRkkn1M/PPWiPIOBhS5gA4k7fTvUF61GNqP8BwgdQ1zKgQiLgdRkjJntUnNzjrQAGrbYYH2+n1qqvMGOUQt66S3vkzTAeFVAVUBd8KozHr1PzrmxbOxnPrVgU+XcbcnziJyPL+YFEOYc5VEBI8zOLagQRqY9T0gZqJ7A9vfeqXNeHDKhmStxGHf9QB+xNalT13hzjealQzihvLLhNtD3Ufir4xWw7ThVFdBQvYV0uetaVKQ5BE10UrtTXG9BQFe1Q3UFW2WoWXpUQ+4tQsMUSa31qK4tADLlomqty1n+GiVwQaqsBNGEN4lZ6Riljmi6emabb4BpT8S3gYExWep4oAXwTmivh/z6lbIH3md6q3eWuqauuJHvmh3C8cbN/BwTpbpWYafdGIwPT+Cufh9jFZZ4kEAR/O1dG8NURj+TvtW8ZcPb6UM5gmlSRiI29wf6UWuMIoRzgf9J+8YpxPQPDjk2Lf/aPxRhD+aysrcFS7VsGtVlKdGsI2rKyhMdBURFZWVJAW3/nWoG3rdZUlfiBG3eqb1lZUoocWImkW/wCfiVDZBYfmsrK51qGy0gYgGvM418Rnq+f/ALGsrKKh23xzqpA/YSqnqB0Hyo5w10uqz1XpWVlMFTI5YkHpVLnCgW39j/SsrK0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70" name="AutoShape 10" descr="data:image/jpeg;base64,/9j/4AAQSkZJRgABAQAAAQABAAD/2wCEAAkGBxMTEhUTExQWFhUXGCAbGBgYGBseGRofHRsYGh8XGhggHSghGiAlGx0aITEiJSkrLi8uGB8zODMsNygtLisBCgoKDg0OGBAQGisdHR0rLS0tLSstKy0tKy0tLS0tLS0rLS0tLSsrLTc3LS0tKy0tNy0rKy03KysrLTcrKys3K//AABEIANQAoAMBIgACEQEDEQH/xAAbAAADAQADAQAAAAAAAAAAAAAEBQYDAAIHAf/EADwQAAECBAQDBgQFAwQCAwAAAAECEQADITEEBRJBUWFxBhMigZGhMrHR8BRCUsHhI4LxBxVicjPCJEOS/8QAGAEBAQEBAQAAAAAAAAAAAAAAAQIAAwT/xAAgEQEBAAICAwADAQAAAAAAAAAAAQIRITEDEkEyUWET/9oADAMBAAIRAxEAPwCtnp8J6GJHFod4s8QPCekSWNl0hzRCkprGmk73jUS68o0nyQIJwQKll2jZ2pHUAvHO7U4sR7wbLcBJuAWjgQwpToT9Y6LobNHRDqpxpBTyNQhZo7vRlN8iKR0lrUDQDwuzakjowJEGTiEoLPwFfc+59YBSopQ/GNrR3WyMZqDKCwHP6VA+rH0hnJznSkJGhqMDqSac2VvCmUugcRsFDhG3f23B5h82K1atJv8AkKVD2b5QevOJTgKJRV/ECkeZNPeJTSDcA+kdkTmoCocgot7w++UbUXEmYlY8JCgeFYFm4aWoOwazj9jEf3xfUGezlIev/IMY3w2YTEEaXoDY/sQa+cHv/B6ns7KiXKVNXcOG9R84BXhJg2B6K24sQI7YfO5hDlLhN6Mqu5ILeghphZ6lh1SymrX+yIZnvo+pLMQRcERiqcBD+dJhbicI+wMXyNG+LPgN7cImsWxTTjFZiU+FXSJOYmrcTGyTAklNf2jtjUVb0gmWgBVXbfygXGLdXnEqCSpbRoufLkjXNoGOkWJNKDyMapFuDwi7XSlKMvShR0uCwN1aWDs35TEEb/vUlStIlKOwIXXm4KIZSp8hCrTevgIHOhcxCSZLJL3Pn78oscmnPL316WD2bYgX4xmU5yYTkJUlYKSHB01867RjjezMwgJSoMBu9XjLs1mLTDJZTGoOzkuyTy++EVaZhiuwj5PZ6enYFuCv2ji8qnC8tTchFlMxQQCpagEipJsB6x1wGaSpoJQtKmodvKrRtQos4RQZwR1EdVJaPR0mEPajN8PhkMtCVTF/CigJ2KiWoBGuP0SpKaCf8R3CG840TME1rB9g9iHBBI6jygkyWam3udvKIllVY+4JFFPxEVqpUTuCl0I5xVqRF4DItmyYCnSYdLlwNMkxYlYTEgJV0NfKJ5gFAmwVvFFiCyVdInsQsV5n7EGV5EDTqJfiWpC4JqTBmLmA8f3FPrC3HYkIBUosBx+/t4i1UcweI1TH2G3s8PccodwQR8RvwHH5RCZNmmjQAAwOmov70izwuYkp+AJFKvUe1ve0RypMyQjUUzP6T2cOk9SLeUG/g5YKVS1BxRgdy++7APFHOkS1hylKjzZ7bwRhcHLUwKEtdiGHJ4102ivDpKJmo1U+oMCGtqT61udvOiy/NAsVDWBOzniTaB8FlyApQNRsD+n6O/rCjNf6CwkG4d+BHnSleo8oZWph26kTV4RXdE+EhSwLqSHcDixY9BziU7MTCrwfqJIOplBSGUPVxFdNzsSpalTBqAAdm8WqgDc+fGJLJ8AfxXfy1aUEhSEgulPFLEO+9xTpGysD1PBzF6E621N4uv3+8ebdusIo5gkFwmaEspRoA2kgcACBTnFtl2cBa9BDOlwagGtRWxFCb3EQ3+pWdpnrRKly9aZSie9SXLkDUkAfloly4qgVvDbvFpNV9wGEXMlAEyyqWt+X6SAp+e/6YqVhw58qcTElluPQuStJUfGk6rOSBRtmKmO8U2WpWmSgTCCoXZhalGuBHPx2LpngZTqSP+QvFGUQmyxD6av4n+sUBTHq8ccc6FUiBpso7ecMFJjJaYq4iUkmkEHpE6pTXb1hyJz0ibx80W5xyz7MB4iYz1iR7XY1Ty08fEoeYA/9vaKmcoGkRXatZM2WrYuB0o3m7xEvKtGWQ5EcQhwaOOPO3m0UeFwBw6FJUpSklN3sK0533hF2RxhQlUshxsXIapINGb1rF1Kn94SlQBozfm3vV7VqNoLvaizKdbDxOkpBTuWq4fkzQ9lEJ8v4236RMdlFkSlylfFLW6eYPxDo8U2EU55n1d453tQnCrc6q6SKOBzqNzfpaIztXjSjGlq6QkMzht6b9IqJeZ//ABETxUaEqIPSpp8o8/xmY97OK1AOq4BcCtn+3isZvkW6UmKxQXgpinBCgQVUoQxFRYmkS+QzpwWNJDEgufTzLRQScOmYhUlTgTUsSGcKdhpBFWO3uGiZTMMlapbKJRTUHCSW5U5sYcoJVvjJk8TSdQKO5eWRTxuHT1HhZ+J6BT+LnJASEpTMSSVEh35EGwqaco5lOa9+QEsJgoGfSdmYtUuWMMZK5U46kOD+ZNbAGhBDuz+ZjlOO3Shspy8Tk6tCUspiz3DGjhrMSOdopEJUGJrpG3D/ADV4kMrzYSJhC6S5jc9KhY05U8otcM60hbpqabghiGCna8VLzoGWRzwZmkflIfzf06RStEll2ISmewbWw8LkUJNSdNWDt7xVmYXHhpuXtbbfePV4rw4eScuKTGM2gPKCDAWZYhMuUtaiwSkk+kdURIpmhAcxI4jFElT2c78TDLAZz30oFmNj5RPzFXfj+8ebyb26Yx9zLG6EEhncAca8ONBEpmhM6YhOltL72dq+zw1zapBrpCSWBueXlAa5CSCEfE1enBvbzgijLs1LfxVAoRYE1tahZvSKXBOFlRbUWZnD3oOFOV+sS2XKKJYD1Acs1nNx6xT4BYmpCQpSSfzABx9s46c42ttsHNmqw+NUqyXeoYFJq3oTFLgZjKodQcaTy/j9xxhdnGH192lY8RpqfcCjHm/nyjbKMHiUHQpIUAoFJBA8NiNzvvwEFxnapQ/Z152Em4YllpJSOl0/Noj5QUlfAg2rcH9i8N8lx65GJUqaaleiYGAq2qgSAKV9IHxcsd9ON3mKYg0CStR9+MThucDJvLnrCFKBAWpyA1XOwpux9oCl49UyWqQQ6FEqOvxbNqCtmAoW89oIwWLQdSUtUV3D+rKG3lC/R4tQSopIqxqXuOZqQ4s3ONbzyZ0N7HfGRMIBQsC24JJNPKGmAn93j56Fqc9+pwDQpWrWK/8AVQc/SJ3JAUKC3DKJ1cqmp4UhjmclSseuYkK8agGALlQCUszUdt4nKblMb5rhgTMQfyKZ2bzbaFeR9rZmGWEKUz3Cv/Gr/sNuoitzfEd4hcwIdALKDjVqCU8biuxEeWZ0kGcpgzBjt97RWEmXYyunsOEzjvko7tehTs2kKTtQ7mrG9A8WuSYqbMCjMGnSyQBQKF9TVINWvwjzDsNl4GGfQlQQNaguhIAcsr8tPRou+zmOSVlCFlaTLStL/HpIJ0nZRTZ71D86wtgy62pZmICQVKUAOFGDQj7YTlHBzO7BVqZwkO6Sa24DfnA/arEBCApY0hyLvc3p90hKe0uiQpHBLOTuTTyr7bR2yz+Ixw+orIphloAmUJctfc8I+qsqDkJaFxoFcXjh5PbfCsdFWczyBLCd6tejpr8/SFkmQpRKwo6veu0M8Rh+9VfSLPs32Yxw0tIICDQUfieLRcgvbiFr74FmCU6SP1X33hvls/QsMeY5HnvQ8IzRhe8SEvytUFz6fxGWGxPdL7uazGgV8qw9Np6BOmd6HBco8elqqcagAAwNW3h3KDhJLONw1jf3APlEfl+I+DUfEDpB2YkEGlQa34ecWGBUdKXDUq/QesReYqJjtHicNJxOnEy3lT0BQVpcoWglNGrUEViBzSeZhWJbJSTQB3UNr8WGwi4/1Olf05Tj/wCxgWFKOR8vSJGVg1AFRFHrSKxm2K8uTMkqCmBG4O48rQTj80WhkUcq1HkgF0oB5lzTgniYwxs9SUs1wa7wvwqe8WRcnf1+pjaCjy6aleHWAGqKbkWNYp+zmLlTAErAM5IFagqa0xPE8RyiTS6FAixAccXd7eUOpGWkELTUAguKlNaH2jlYuU5zDCqRJ7oMSSVl6b8/cxEz8tHeaw0xRUyQPhewf3/eKfMJypiXKlLUlLOQzWps5c2eEycJNWuWmWHU5PiLAMHNvT+60VP4y2wOJQMPNlpSSSguRZqeLVsljcbPwMUvYfAJRh0rKWmKA1vcMPgBawcjq8eadmczCS/5VJ1IJ2IBGhVLEE9Kx6n2bARK0guNSlAu7hRcEkkl9vKK8fGXKc+kv/qRm6dSJSWKkOVk7OGbrHn0gqV8VT8uQi57YyUqWVTADdqtwGxiay/DJqw++vT5xs+9tj0+f7nJBbvEf/oQvmY1B1FKgocq+US0iRV0kqHQiGmVJShwXBvX7aHKbEE4OQtSCJoo9KhyOYFoxy9AKynYOxc1qawdiQAku5p9+sCZNRf9w93Le0InamXLSkBQHiDny3fj84C7S4VBlFf6RtfyjczgS7uI5mqUqw5BsU1PSm0RIbyz7K6kykqmKKlXD7Dg/wC54xXdklCYpZ7wrAGxeoJJ+lIgcvwxWpSQVJSKand+SRaguYr/APTxKUoXKcJCacN+PpBrSoc9qcqRNlpKnbWCWO4BFOAIJfoIVKkAjS1GZopM1npKFJSQXYgDYPeEJjt4+k5IjMcIl1JIcOQ38wplYdMuaAks6Te3rsIo82lMs8L+sIMd8QZn0q+QhyENSn+nLZqdLMaR3k4uZIIKVFL8qEGrFJobbxlJAMtI8trEQ3zKYlRwgWwHhCj0DV8o4VZrhcWmcAFMlz8NXc+5o/pG2IwWmZKnBgCFIIFgWH0hLh5WnEEAsUKA5WBIfhesVOLWPwurmA+z2+sbD8jekdhpBBxEsJKi5Ugtxu229+UXnZOapICFEEhO1OZfzMLsJgJhSDpFbeJLt6w2ybAKlr1KA9QT6Ax6v88cZbtxuVSn+pmL1YiVKTUCp86D9z1AhPhFWqzbdfntGvbXEPjZiikgBglwzgAVrzMDYKq0tVgKc482ctydceknhpw0AA0HkfMQRIxLGz0rCeRLBBZJZxtyV9IY5OGUoFLU3F+UVcZGmezWbOdBcVAdjvygLLT/AFALlW3Fv8wdJUFEAiBp40LSN0lvI7+UEvCdG0v4TU+frWNMxmlUtEtJqslL8BQlTfe0dZoo9xX2/hoxytetZP6CQOpqf29IKYYywJYVslIvcAV9dusdcuz3uySlK2K0lRLVYmnIO1q0j7mS0pwmIP8AwDbVtHfsvhgZaH/MI3rxs750fYHFTZOFw60NMSEaVoU7i5BBuSQ/pzjZanqLXAOwO0FJkJlop8BICkVIqQyhuK32gMmK8QyT/aH4weI+sSuPmeMdD8jFZ2jHwef/AKxLYtP9Qfe3vF5JgzAzf6cvm1Ib45Or8LsVKdLu3nfdomsuX4Ej74MDDzFTmTIP6VP6RxvazTMJp7+YDfw3YV0izfdYfTld5gjViltQsaEftE1n00jETWrYc6D/ABDLJ80EySuU51BJUCRWgO++3pGn5Q3pRZLNR3KNawC1uUM0ql7L8wY88k4wKUtA/I3m/wBCIZZbOUVgA03G0emzm6cpeFdm+EkzpTz0JWgblwR0UPEPKPOM804TFBOoiTNQ4Oo60HxB9TOB/EX2KzSXhxqXUWFXI40jyvttj/xE1Mw6QAoJCUhg3xVA5O7Q54yCWk6c8l20K9Y0lZrqOlKatQk78IWJlEGw84JC2awbhHLStj0KqXO9PMCOuYytRSoF3BBrWxrGctaSQDwtsGNPn7QfhFIcJYcLV6PEcxRhg3mpDfFpdXByBYQPg8Hon6bAqdtrMD8465RONwWNAP7Q32OcYTMSoYpLl3AbpQNDWG5mD+EmFwxaj1YVgvsfiHlpc2Zq7QLNSShUk0dBZT0pQjygTJZczDnQah7jhyjX8Wnb0/GH+kOZhYowflmJE2Sr7LtC0kxXj6bNP9pV+NP/AF/cxOy31JLWdVd3LD75Q17TKPeKH/GnmIVyLKVslID9K/SC9iBMsJ1J/wC37iKjEyRok8NQ+TExI4A3rYv0YfxHoGd4HQUswBVSIyVGObYXVOmgWKUq5mgdtxAeHV3UucokHQDSxLj5Gg+6N1rfET2BZlU3DytxtVoFx2EUcKQA7qdVnIG/q3rE/SkMuzViha/isqgH93B4fYntCnC6FFJVq4GwDB/eJjGZYwdIpw/iOqcHNxBTrdISNI5tX+Y9UzcrirsHn8vErI1XuDQh+Rhd2pyOYiYlSA8orIDliSlBU7PYgKH9vMOkXlAuhSaBqKqeNDf1hlKzsqICvEEjwpJIAsAqhuLPe9onLO5a9Wk12HxcgqDgVgRMrjFh+DH38owzDKAggigIcgjeImRicCC9QY3kUL8P8wecFSxePicG0Tcop2wh0lcv9CiebKcW6JfzhXjJwM2Wtjc/UDlvBM/E93ONCp5SSwubEgdUuH2jmZyUMmYk6gohQVsa3b2I68Yfg+n+YYNJlhmepc2q42FBUekB5LmCJ8pIWFOwDtXzVZ+sN8TPljBK1AlehSUsHdWkUfbcxK9lE6R8QFgQXYwd4n6vsJiZaEAIcFRZzuWJ6UY+3GA8Rj0p3ZuIjtissEwyQlQ7tBdVS5tYDiWq72jPtBlRCRiJQdaR/VSCdKk1rUXDfdIMeIbyic0zBU2YVaS1he20clhXdlIeoN/X9oOzLDmanWip+fJtiIV4aaWUKlQFj5w+ws0Y9nMv71RSA7D5uPvrFfm+GeWgBzoLKcvSnVo+9jJclCQUEavzB/EfX1pQP6O0y9SiUsSHcb3IYK4guGiMtqhZhcCTPVMqpC0io4fCQp6i3vBOMWJRSNGqWCQvkC49COEMiyXDM4fbbl5xmqadKi2pmfoaGn28SUfnWWiSvSlQWkhwetgfr06QpnrcaWbfdjycVEVWc5epwADpAcDYPUsOEI52DL7mOsvDnYk8dh9RICtI2PH2j7KyiaxOqUsEXFVAiz+EO9rmHmKwQVeh2MCJl6WBdJAYEUPlG9rDMZVohOmt+McxTKvVozWsgGOkqY94NDbqspFdFNn+fOAZkqpar33Z940mrY12gXMcSRLJRQkgU5kCAlGPWDiidtIDbUH36wGJqkFcltSFK1JHAu/h4PZrWhl+C0+JXmTc8Q20L8QormIYMSaHoXP7R00nanxWICsFNSm6ZiVuXdIchRI6GFeCy0zA6H8r8Ip8Tgu7wc9ZHiUhm6kMTziPynGmUaFikua0iZODe1lk2JLELopFa7XD8qfON8+V3aJrLpoZiT8VA29K9Lx1yrMJeJS+lCV1D8RTl91g7HYBMyWtJDOA4rxFfYQdM8+yrHGWohQcOyk9Nxz+fpDXHZAZgE2Wkur4VJS4Ib80BZll2hRADEc7jg8MuyOeKkzUoI1S1kAj9BoApPCpqPOJy/jpL+wOCwWIlqDylqYvTVxennFblsjEKW6Jagk1JWWGqxNa/WHeZdpJMn4gT0G7PCOd21WqkmUXa5+gibadKHC5XNKWmLQ+xS7gdabQQhEuT8c3VwCiB7D4v5iLmzswnO6ihJvXSPSMpPZNS/8AyzfIOfnSNIy1xWdYVTpdKyGoGLO7F9rGF8/DIUKp58/OE2Udl0yCv+pqCmLabNq3fnflD7ESSRSg6Q47+ppZNkSt004sIXZng5RSWAI9xBuNlKDkGh2hMvFqqGrwEXJynbdU0ExyWQHeEkvEMRePs2eeMPqmUfiFOpVidoR4zFEp2fUKXsdoFOMV3wBUW1h/aOYpR1kW8R+ZEGtU74EKUqbQk13Jr6QRg8IUKKg2oBkj9IP5jzjSdggoAi5vcNvT72jHK0KlzyXPiFblmN/k0dUrHWr8OJSkkuwJJq1TbekTmNydCw6aKD0S5dtiNjFHNnApCRb+OEfJBTrTqALi7ilb9Yj1O9kXZ2R3a1JUySaaVXIpUcQ2+0WKBSjVG1i1fWsT+dImmYBJS+qpq2gskAAi11H/ADRzlsuYkJ1u+qtnNeNg4+6QUwNmmVCaKUUOMJMP2empnIWySkKBUxrQvQRX5rhN0Uc7uz7tWkC4eQBpqQTtSrWD9Y51TtNkImUVLBAPh3DegaCcLISmwAHICO2Hap3G37iCUTWfYRiznJ5R2lJHWO6pgHX2rGU8FLNb2hnId50qrpj4ZhAIIqPSPhmkJoY7d4aA1itANNk6qQF/t1dnhqqa/lcRjNmBMM7Z5WlfKNtdI1n4XSxMYpFIdOeybHqZZI6/KGWey9M19jUeTPC3NEMs/e0Vv4dM2WnUHDA19YdcqgjLT3iU6qkBk1YsGa4bhflDbDywK6Sok/EWawZ3N6GEMmcJRUT4ku4e6avfeDsRmTgKCixDi/kecNAmbNBWKEarlrdef1jWQtL6QpiNyL3Fv3rtCPEYlalOlJNql6/fWNpWS4uYQ+lKT0b+Yi3lUxPpeYyksFelK2+EGvH1hphFhVK6Xoo7/wDEP0NoRSOzSZYBnLWsbhJIHpu8NZmbJlS9MuSWSGqWp86xNyV6mOPWnSdZTpu524Kt1ic/EhTocKSQdYa5p13O8YzSqYSVKcM1rCv7UgqRNSgOkeEm7OzsKlzvzjlMuV+vDQ4qyRRTP4iz096wbKxiA5PhApX2pCvMpn5gkE7G4/mMcLmQWSJiAaXb2tF2oUC8QgsNXxFh1v8AWNZmJQAxIBdmerxMycC4WlJYWBLuLsVBq3+UFYXBK7rQrb13oFe3+YZ03BpOxOhSQUnxb8Dev1g3C1SPvzhP36UAImOocTUgvTyg7BkCxp8+cOwKmyAd6wDiy1LmCZi2cjaPsyWFJfjFQILMkj2+sJBQn74xyORaIVZkp1l+EW+XywZUv/on5RyOQwm2GytCrv8AflDKVlElLMgUt9I5HI2ZxaJT/USgUBD084ZpTvHI5EKobW5UORtyiczKeoFQBoBHI5HLJWLbFvpSNRYmoo1W5QNKxi1aQTTh6R9jkH0/BciQlSQk2qKdHhZlADmj7V8o+xyG9phvJkAKPK3nBGGQA5G9+HpHI5FzoCygMxDiMpyAAWAEfY5AztqOiOmBWaiORyKo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72" name="AutoShape 12" descr="data:image/jpeg;base64,/9j/4AAQSkZJRgABAQAAAQABAAD/2wCEAAkGBxMTEhUTExQWFhUXGCAbGBgYGBseGRofHRsYGh8XGhggHSghGiAlGx0aITEiJSkrLi8uGB8zODMsNygtLisBCgoKDg0OGBAQGisdHR0rLS0tLSstKy0tKy0tLS0tLS0rLS0tLSsrLTc3LS0tKy0tNy0rKy03KysrLTcrKys3K//AABEIANQAoAMBIgACEQEDEQH/xAAbAAADAQADAQAAAAAAAAAAAAAEBQYDAAIHAf/EADwQAAECBAQDBgQFAwQCAwAAAAECEQADITEEBRJBUWFxBhMigZGhMrHR8BRCUsHhI4LxBxVicjPCJEOS/8QAGAEBAQEBAQAAAAAAAAAAAAAAAQIAAwT/xAAgEQEBAAICAwADAQAAAAAAAAAAAQIRITEDEkEyUWET/9oADAMBAAIRAxEAPwCtnp8J6GJHFod4s8QPCekSWNl0hzRCkprGmk73jUS68o0nyQIJwQKll2jZ2pHUAvHO7U4sR7wbLcBJuAWjgQwpToT9Y6LobNHRDqpxpBTyNQhZo7vRlN8iKR0lrUDQDwuzakjowJEGTiEoLPwFfc+59YBSopQ/GNrR3WyMZqDKCwHP6VA+rH0hnJznSkJGhqMDqSac2VvCmUugcRsFDhG3f23B5h82K1atJv8AkKVD2b5QevOJTgKJRV/ECkeZNPeJTSDcA+kdkTmoCocgot7w++UbUXEmYlY8JCgeFYFm4aWoOwazj9jEf3xfUGezlIev/IMY3w2YTEEaXoDY/sQa+cHv/B6ns7KiXKVNXcOG9R84BXhJg2B6K24sQI7YfO5hDlLhN6Mqu5ILeghphZ6lh1SymrX+yIZnvo+pLMQRcERiqcBD+dJhbicI+wMXyNG+LPgN7cImsWxTTjFZiU+FXSJOYmrcTGyTAklNf2jtjUVb0gmWgBVXbfygXGLdXnEqCSpbRoufLkjXNoGOkWJNKDyMapFuDwi7XSlKMvShR0uCwN1aWDs35TEEb/vUlStIlKOwIXXm4KIZSp8hCrTevgIHOhcxCSZLJL3Pn78oscmnPL316WD2bYgX4xmU5yYTkJUlYKSHB01867RjjezMwgJSoMBu9XjLs1mLTDJZTGoOzkuyTy++EVaZhiuwj5PZ6enYFuCv2ji8qnC8tTchFlMxQQCpagEipJsB6x1wGaSpoJQtKmodvKrRtQos4RQZwR1EdVJaPR0mEPajN8PhkMtCVTF/CigJ2KiWoBGuP0SpKaCf8R3CG840TME1rB9g9iHBBI6jygkyWam3udvKIllVY+4JFFPxEVqpUTuCl0I5xVqRF4DItmyYCnSYdLlwNMkxYlYTEgJV0NfKJ5gFAmwVvFFiCyVdInsQsV5n7EGV5EDTqJfiWpC4JqTBmLmA8f3FPrC3HYkIBUosBx+/t4i1UcweI1TH2G3s8PccodwQR8RvwHH5RCZNmmjQAAwOmov70izwuYkp+AJFKvUe1ve0RypMyQjUUzP6T2cOk9SLeUG/g5YKVS1BxRgdy++7APFHOkS1hylKjzZ7bwRhcHLUwKEtdiGHJ4102ivDpKJmo1U+oMCGtqT61udvOiy/NAsVDWBOzniTaB8FlyApQNRsD+n6O/rCjNf6CwkG4d+BHnSleo8oZWph26kTV4RXdE+EhSwLqSHcDixY9BziU7MTCrwfqJIOplBSGUPVxFdNzsSpalTBqAAdm8WqgDc+fGJLJ8AfxXfy1aUEhSEgulPFLEO+9xTpGysD1PBzF6E621N4uv3+8ebdusIo5gkFwmaEspRoA2kgcACBTnFtl2cBa9BDOlwagGtRWxFCb3EQ3+pWdpnrRKly9aZSie9SXLkDUkAfloly4qgVvDbvFpNV9wGEXMlAEyyqWt+X6SAp+e/6YqVhw58qcTElluPQuStJUfGk6rOSBRtmKmO8U2WpWmSgTCCoXZhalGuBHPx2LpngZTqSP+QvFGUQmyxD6av4n+sUBTHq8ccc6FUiBpso7ecMFJjJaYq4iUkmkEHpE6pTXb1hyJz0ibx80W5xyz7MB4iYz1iR7XY1Ty08fEoeYA/9vaKmcoGkRXatZM2WrYuB0o3m7xEvKtGWQ5EcQhwaOOPO3m0UeFwBw6FJUpSklN3sK0533hF2RxhQlUshxsXIapINGb1rF1Kn94SlQBozfm3vV7VqNoLvaizKdbDxOkpBTuWq4fkzQ9lEJ8v4236RMdlFkSlylfFLW6eYPxDo8U2EU55n1d453tQnCrc6q6SKOBzqNzfpaIztXjSjGlq6QkMzht6b9IqJeZ//ABETxUaEqIPSpp8o8/xmY97OK1AOq4BcCtn+3isZvkW6UmKxQXgpinBCgQVUoQxFRYmkS+QzpwWNJDEgufTzLRQScOmYhUlTgTUsSGcKdhpBFWO3uGiZTMMlapbKJRTUHCSW5U5sYcoJVvjJk8TSdQKO5eWRTxuHT1HhZ+J6BT+LnJASEpTMSSVEh35EGwqaco5lOa9+QEsJgoGfSdmYtUuWMMZK5U46kOD+ZNbAGhBDuz+ZjlOO3Shspy8Tk6tCUspiz3DGjhrMSOdopEJUGJrpG3D/ADV4kMrzYSJhC6S5jc9KhY05U8otcM60hbpqabghiGCna8VLzoGWRzwZmkflIfzf06RStEll2ISmewbWw8LkUJNSdNWDt7xVmYXHhpuXtbbfePV4rw4eScuKTGM2gPKCDAWZYhMuUtaiwSkk+kdURIpmhAcxI4jFElT2c78TDLAZz30oFmNj5RPzFXfj+8ebyb26Yx9zLG6EEhncAca8ONBEpmhM6YhOltL72dq+zw1zapBrpCSWBueXlAa5CSCEfE1enBvbzgijLs1LfxVAoRYE1tahZvSKXBOFlRbUWZnD3oOFOV+sS2XKKJYD1Acs1nNx6xT4BYmpCQpSSfzABx9s46c42ttsHNmqw+NUqyXeoYFJq3oTFLgZjKodQcaTy/j9xxhdnGH192lY8RpqfcCjHm/nyjbKMHiUHQpIUAoFJBA8NiNzvvwEFxnapQ/Z152Em4YllpJSOl0/Noj5QUlfAg2rcH9i8N8lx65GJUqaaleiYGAq2qgSAKV9IHxcsd9ON3mKYg0CStR9+MThucDJvLnrCFKBAWpyA1XOwpux9oCl49UyWqQQ6FEqOvxbNqCtmAoW89oIwWLQdSUtUV3D+rKG3lC/R4tQSopIqxqXuOZqQ4s3ONbzyZ0N7HfGRMIBQsC24JJNPKGmAn93j56Fqc9+pwDQpWrWK/8AVQc/SJ3JAUKC3DKJ1cqmp4UhjmclSseuYkK8agGALlQCUszUdt4nKblMb5rhgTMQfyKZ2bzbaFeR9rZmGWEKUz3Cv/Gr/sNuoitzfEd4hcwIdALKDjVqCU8biuxEeWZ0kGcpgzBjt97RWEmXYyunsOEzjvko7tehTs2kKTtQ7mrG9A8WuSYqbMCjMGnSyQBQKF9TVINWvwjzDsNl4GGfQlQQNaguhIAcsr8tPRou+zmOSVlCFlaTLStL/HpIJ0nZRTZ71D86wtgy62pZmICQVKUAOFGDQj7YTlHBzO7BVqZwkO6Sa24DfnA/arEBCApY0hyLvc3p90hKe0uiQpHBLOTuTTyr7bR2yz+Ixw+orIphloAmUJctfc8I+qsqDkJaFxoFcXjh5PbfCsdFWczyBLCd6tejpr8/SFkmQpRKwo6veu0M8Rh+9VfSLPs32Yxw0tIICDQUfieLRcgvbiFr74FmCU6SP1X33hvls/QsMeY5HnvQ8IzRhe8SEvytUFz6fxGWGxPdL7uazGgV8qw9Np6BOmd6HBco8elqqcagAAwNW3h3KDhJLONw1jf3APlEfl+I+DUfEDpB2YkEGlQa34ecWGBUdKXDUq/QesReYqJjtHicNJxOnEy3lT0BQVpcoWglNGrUEViBzSeZhWJbJSTQB3UNr8WGwi4/1Olf05Tj/wCxgWFKOR8vSJGVg1AFRFHrSKxm2K8uTMkqCmBG4O48rQTj80WhkUcq1HkgF0oB5lzTgniYwxs9SUs1wa7wvwqe8WRcnf1+pjaCjy6aleHWAGqKbkWNYp+zmLlTAErAM5IFagqa0xPE8RyiTS6FAixAccXd7eUOpGWkELTUAguKlNaH2jlYuU5zDCqRJ7oMSSVl6b8/cxEz8tHeaw0xRUyQPhewf3/eKfMJypiXKlLUlLOQzWps5c2eEycJNWuWmWHU5PiLAMHNvT+60VP4y2wOJQMPNlpSSSguRZqeLVsljcbPwMUvYfAJRh0rKWmKA1vcMPgBawcjq8eadmczCS/5VJ1IJ2IBGhVLEE9Kx6n2bARK0guNSlAu7hRcEkkl9vKK8fGXKc+kv/qRm6dSJSWKkOVk7OGbrHn0gqV8VT8uQi57YyUqWVTADdqtwGxiay/DJqw++vT5xs+9tj0+f7nJBbvEf/oQvmY1B1FKgocq+US0iRV0kqHQiGmVJShwXBvX7aHKbEE4OQtSCJoo9KhyOYFoxy9AKynYOxc1qawdiQAku5p9+sCZNRf9w93Le0InamXLSkBQHiDny3fj84C7S4VBlFf6RtfyjczgS7uI5mqUqw5BsU1PSm0RIbyz7K6kykqmKKlXD7Dg/wC54xXdklCYpZ7wrAGxeoJJ+lIgcvwxWpSQVJSKand+SRaguYr/APTxKUoXKcJCacN+PpBrSoc9qcqRNlpKnbWCWO4BFOAIJfoIVKkAjS1GZopM1npKFJSQXYgDYPeEJjt4+k5IjMcIl1JIcOQ38wplYdMuaAks6Te3rsIo82lMs8L+sIMd8QZn0q+QhyENSn+nLZqdLMaR3k4uZIIKVFL8qEGrFJobbxlJAMtI8trEQ3zKYlRwgWwHhCj0DV8o4VZrhcWmcAFMlz8NXc+5o/pG2IwWmZKnBgCFIIFgWH0hLh5WnEEAsUKA5WBIfhesVOLWPwurmA+z2+sbD8jekdhpBBxEsJKi5Ugtxu229+UXnZOapICFEEhO1OZfzMLsJgJhSDpFbeJLt6w2ybAKlr1KA9QT6Ax6v88cZbtxuVSn+pmL1YiVKTUCp86D9z1AhPhFWqzbdfntGvbXEPjZiikgBglwzgAVrzMDYKq0tVgKc482ctydceknhpw0AA0HkfMQRIxLGz0rCeRLBBZJZxtyV9IY5OGUoFLU3F+UVcZGmezWbOdBcVAdjvygLLT/AFALlW3Fv8wdJUFEAiBp40LSN0lvI7+UEvCdG0v4TU+frWNMxmlUtEtJqslL8BQlTfe0dZoo9xX2/hoxytetZP6CQOpqf29IKYYywJYVslIvcAV9dusdcuz3uySlK2K0lRLVYmnIO1q0j7mS0pwmIP8AwDbVtHfsvhgZaH/MI3rxs750fYHFTZOFw60NMSEaVoU7i5BBuSQ/pzjZanqLXAOwO0FJkJlop8BICkVIqQyhuK32gMmK8QyT/aH4weI+sSuPmeMdD8jFZ2jHwef/AKxLYtP9Qfe3vF5JgzAzf6cvm1Ib45Or8LsVKdLu3nfdomsuX4Ej74MDDzFTmTIP6VP6RxvazTMJp7+YDfw3YV0izfdYfTld5gjViltQsaEftE1n00jETWrYc6D/ABDLJ80EySuU51BJUCRWgO++3pGn5Q3pRZLNR3KNawC1uUM0ql7L8wY88k4wKUtA/I3m/wBCIZZbOUVgA03G0emzm6cpeFdm+EkzpTz0JWgblwR0UPEPKPOM804TFBOoiTNQ4Oo60HxB9TOB/EX2KzSXhxqXUWFXI40jyvttj/xE1Mw6QAoJCUhg3xVA5O7Q54yCWk6c8l20K9Y0lZrqOlKatQk78IWJlEGw84JC2awbhHLStj0KqXO9PMCOuYytRSoF3BBrWxrGctaSQDwtsGNPn7QfhFIcJYcLV6PEcxRhg3mpDfFpdXByBYQPg8Hon6bAqdtrMD8465RONwWNAP7Q32OcYTMSoYpLl3AbpQNDWG5mD+EmFwxaj1YVgvsfiHlpc2Zq7QLNSShUk0dBZT0pQjygTJZczDnQah7jhyjX8Wnb0/GH+kOZhYowflmJE2Sr7LtC0kxXj6bNP9pV+NP/AF/cxOy31JLWdVd3LD75Q17TKPeKH/GnmIVyLKVslID9K/SC9iBMsJ1J/wC37iKjEyRok8NQ+TExI4A3rYv0YfxHoGd4HQUswBVSIyVGObYXVOmgWKUq5mgdtxAeHV3UucokHQDSxLj5Gg+6N1rfET2BZlU3DytxtVoFx2EUcKQA7qdVnIG/q3rE/SkMuzViha/isqgH93B4fYntCnC6FFJVq4GwDB/eJjGZYwdIpw/iOqcHNxBTrdISNI5tX+Y9UzcrirsHn8vErI1XuDQh+Rhd2pyOYiYlSA8orIDliSlBU7PYgKH9vMOkXlAuhSaBqKqeNDf1hlKzsqICvEEjwpJIAsAqhuLPe9onLO5a9Wk12HxcgqDgVgRMrjFh+DH38owzDKAggigIcgjeImRicCC9QY3kUL8P8wecFSxePicG0Tcop2wh0lcv9CiebKcW6JfzhXjJwM2Wtjc/UDlvBM/E93ONCp5SSwubEgdUuH2jmZyUMmYk6gohQVsa3b2I68Yfg+n+YYNJlhmepc2q42FBUekB5LmCJ8pIWFOwDtXzVZ+sN8TPljBK1AlehSUsHdWkUfbcxK9lE6R8QFgQXYwd4n6vsJiZaEAIcFRZzuWJ6UY+3GA8Rj0p3ZuIjtissEwyQlQ7tBdVS5tYDiWq72jPtBlRCRiJQdaR/VSCdKk1rUXDfdIMeIbyic0zBU2YVaS1he20clhXdlIeoN/X9oOzLDmanWip+fJtiIV4aaWUKlQFj5w+ws0Y9nMv71RSA7D5uPvrFfm+GeWgBzoLKcvSnVo+9jJclCQUEavzB/EfX1pQP6O0y9SiUsSHcb3IYK4guGiMtqhZhcCTPVMqpC0io4fCQp6i3vBOMWJRSNGqWCQvkC49COEMiyXDM4fbbl5xmqadKi2pmfoaGn28SUfnWWiSvSlQWkhwetgfr06QpnrcaWbfdjycVEVWc5epwADpAcDYPUsOEI52DL7mOsvDnYk8dh9RICtI2PH2j7KyiaxOqUsEXFVAiz+EO9rmHmKwQVeh2MCJl6WBdJAYEUPlG9rDMZVohOmt+McxTKvVozWsgGOkqY94NDbqspFdFNn+fOAZkqpar33Z940mrY12gXMcSRLJRQkgU5kCAlGPWDiidtIDbUH36wGJqkFcltSFK1JHAu/h4PZrWhl+C0+JXmTc8Q20L8QormIYMSaHoXP7R00nanxWICsFNSm6ZiVuXdIchRI6GFeCy0zA6H8r8Ip8Tgu7wc9ZHiUhm6kMTziPynGmUaFikua0iZODe1lk2JLELopFa7XD8qfON8+V3aJrLpoZiT8VA29K9Lx1yrMJeJS+lCV1D8RTl91g7HYBMyWtJDOA4rxFfYQdM8+yrHGWohQcOyk9Nxz+fpDXHZAZgE2Wkur4VJS4Ib80BZll2hRADEc7jg8MuyOeKkzUoI1S1kAj9BoApPCpqPOJy/jpL+wOCwWIlqDylqYvTVxennFblsjEKW6Jagk1JWWGqxNa/WHeZdpJMn4gT0G7PCOd21WqkmUXa5+gibadKHC5XNKWmLQ+xS7gdabQQhEuT8c3VwCiB7D4v5iLmzswnO6ihJvXSPSMpPZNS/8AyzfIOfnSNIy1xWdYVTpdKyGoGLO7F9rGF8/DIUKp58/OE2Udl0yCv+pqCmLabNq3fnflD7ESSRSg6Q47+ppZNkSt004sIXZng5RSWAI9xBuNlKDkGh2hMvFqqGrwEXJynbdU0ExyWQHeEkvEMRePs2eeMPqmUfiFOpVidoR4zFEp2fUKXsdoFOMV3wBUW1h/aOYpR1kW8R+ZEGtU74EKUqbQk13Jr6QRg8IUKKg2oBkj9IP5jzjSdggoAi5vcNvT72jHK0KlzyXPiFblmN/k0dUrHWr8OJSkkuwJJq1TbekTmNydCw6aKD0S5dtiNjFHNnApCRb+OEfJBTrTqALi7ilb9Yj1O9kXZ2R3a1JUySaaVXIpUcQ2+0WKBSjVG1i1fWsT+dImmYBJS+qpq2gskAAi11H/ADRzlsuYkJ1u+qtnNeNg4+6QUwNmmVCaKUUOMJMP2empnIWySkKBUxrQvQRX5rhN0Uc7uz7tWkC4eQBpqQTtSrWD9Y51TtNkImUVLBAPh3DegaCcLISmwAHICO2Hap3G37iCUTWfYRiznJ5R2lJHWO6pgHX2rGU8FLNb2hnId50qrpj4ZhAIIqPSPhmkJoY7d4aA1itANNk6qQF/t1dnhqqa/lcRjNmBMM7Z5WlfKNtdI1n4XSxMYpFIdOeybHqZZI6/KGWey9M19jUeTPC3NEMs/e0Vv4dM2WnUHDA19YdcqgjLT3iU6qkBk1YsGa4bhflDbDywK6Sok/EWawZ3N6GEMmcJRUT4ku4e6avfeDsRmTgKCixDi/kecNAmbNBWKEarlrdef1jWQtL6QpiNyL3Fv3rtCPEYlalOlJNql6/fWNpWS4uYQ+lKT0b+Yi3lUxPpeYyksFelK2+EGvH1hphFhVK6Xoo7/wDEP0NoRSOzSZYBnLWsbhJIHpu8NZmbJlS9MuSWSGqWp86xNyV6mOPWnSdZTpu524Kt1ic/EhTocKSQdYa5p13O8YzSqYSVKcM1rCv7UgqRNSgOkeEm7OzsKlzvzjlMuV+vDQ4qyRRTP4iz096wbKxiA5PhApX2pCvMpn5gkE7G4/mMcLmQWSJiAaXb2tF2oUC8QgsNXxFh1v8AWNZmJQAxIBdmerxMycC4WlJYWBLuLsVBq3+UFYXBK7rQrb13oFe3+YZ03BpOxOhSQUnxb8Dev1g3C1SPvzhP36UAImOocTUgvTyg7BkCxp8+cOwKmyAd6wDiy1LmCZi2cjaPsyWFJfjFQILMkj2+sJBQn74xyORaIVZkp1l+EW+XywZUv/on5RyOQwm2GytCrv8AflDKVlElLMgUt9I5HI2ZxaJT/USgUBD084ZpTvHI5EKobW5UORtyiczKeoFQBoBHI5HLJWLbFvpSNRYmoo1W5QNKxi1aQTTh6R9jkH0/BciQlSQk2qKdHhZlADmj7V8o+xyG9phvJkAKPK3nBGGQA5G9+HpHI5FzoCygMxDiMpyAAWAEfY5AztqOiOmBWaiORyKo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" name="Obrázok 9" descr="ds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271612"/>
            <a:ext cx="1780644" cy="2357788"/>
          </a:xfrm>
          <a:prstGeom prst="rect">
            <a:avLst/>
          </a:prstGeom>
        </p:spPr>
      </p:pic>
      <p:pic>
        <p:nvPicPr>
          <p:cNvPr id="15374" name="Picture 14" descr="http://users.rcn.com/jkimball.ma.ultranet/BiologyPages/W/Westphalia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3276600"/>
            <a:ext cx="20193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cap="none" dirty="0" smtClean="0">
                <a:ln w="190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Čo spôsobuje hrdzavenie?</a:t>
            </a:r>
            <a:endParaRPr lang="sk-SK" sz="4400" cap="none" dirty="0">
              <a:ln w="1905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8434" name="Picture 2" descr="http://www.fanklima.sk/images/p009_1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5719860" cy="2133600"/>
          </a:xfrm>
          <a:prstGeom prst="rect">
            <a:avLst/>
          </a:prstGeom>
          <a:noFill/>
        </p:spPr>
      </p:pic>
      <p:pic>
        <p:nvPicPr>
          <p:cNvPr id="18436" name="Picture 4" descr="http://ipravda.sk/res/2015/02/10/thumbs/sol-je-pre-nase-zdravie-prospesne-ale-dokaze-mat-aj-mnoho-negativnych-ucinkov-nestandar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284479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www.jaklepebydlet.cz/wp-content/uploads/roseni-o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14800"/>
            <a:ext cx="2963826" cy="212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POMALÉ REAKCIE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Hrdzavenie</a:t>
            </a:r>
            <a:r>
              <a:rPr lang="sk-SK" dirty="0" smtClean="0">
                <a:latin typeface="Andalus" pitchFamily="18" charset="-78"/>
                <a:cs typeface="Andalus" pitchFamily="18" charset="-78"/>
              </a:rPr>
              <a:t> – pomalá chemická reakcia.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Vzdušný kyslík a vlhkosť  reagujú so železným predmetom. 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Čím je vzduch teplejší, vlhkejší a ak je vyšší obsah soli, tým je reakcia rýchlejšia. 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Posýpanie ciest spôsobuje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rýchlejšie hrdzavenie kovov. </a:t>
            </a:r>
            <a:endParaRPr lang="sk-SK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386" name="Picture 2" descr="http://img.mediacentrum.sk/gallery/400/961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05200"/>
            <a:ext cx="3472404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http://ipravda.sk/res/2015/12/15/thumbs/auta-hrdza-nestandar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71450"/>
            <a:ext cx="2514600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RÝCHLE REAKCIE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Reakcia látok s kyslíkom (horenie) 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patrí medzi rýchle reakcie. </a:t>
            </a:r>
            <a:endParaRPr lang="sk-SK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0" name="Picture 2" descr="http://i.sme.sk/cdata/9/50/5062949/1156702_fire_with_fl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www.oskole.sk/userfiles/image/ch%C3%A9mia/exo%20a%20endo/exo4.gif"/>
          <p:cNvPicPr>
            <a:picLocks noChangeAspect="1" noChangeArrowheads="1"/>
          </p:cNvPicPr>
          <p:nvPr/>
        </p:nvPicPr>
        <p:blipFill>
          <a:blip r:embed="rId4" cstate="print"/>
          <a:srcRect t="2192" r="4719" b="5753"/>
          <a:stretch>
            <a:fillRect/>
          </a:stretch>
        </p:blipFill>
        <p:spPr bwMode="auto">
          <a:xfrm>
            <a:off x="3810000" y="4419600"/>
            <a:ext cx="259624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cap="none" dirty="0" smtClean="0">
                <a:ln w="190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Reakcie v bežnom živote</a:t>
            </a:r>
            <a:endParaRPr lang="sk-SK" sz="4400" cap="none" dirty="0">
              <a:ln w="1905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Urýchľovanie chemických reakcií sa využíva pri výrobe rôznych látok. Napr. 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chemikálie, plasty, lieky. </a:t>
            </a:r>
            <a:endParaRPr lang="sk-SK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1506" name="Picture 2" descr="http://fnn.sk/wp-content/uploads/2013/10/lieky-199x3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14814" y="2033588"/>
            <a:ext cx="189547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ipravda.sk/res/2010/06/09/thumbs/21322-kyselina-sirova-chemikalie-otrava-jed-cla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2895600" cy="217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i.lidovky.cz/12/042/lnc460/GLU426983_shutterstock_421126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2342" y="4648200"/>
            <a:ext cx="343906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http://www.veda-technika.sk/images/Clanky/2013/plast_recyklac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724400"/>
            <a:ext cx="1981200" cy="1974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Spomalením </a:t>
            </a:r>
            <a:r>
              <a:rPr lang="sk-SK" dirty="0" err="1" smtClean="0">
                <a:latin typeface="Andalus" pitchFamily="18" charset="-78"/>
                <a:cs typeface="Andalus" pitchFamily="18" charset="-78"/>
              </a:rPr>
              <a:t>chem</a:t>
            </a:r>
            <a:r>
              <a:rPr lang="sk-SK" dirty="0" smtClean="0">
                <a:latin typeface="Andalus" pitchFamily="18" charset="-78"/>
                <a:cs typeface="Andalus" pitchFamily="18" charset="-78"/>
              </a:rPr>
              <a:t>. reakcií zamedzujeme hrdzaveniu, kazeniu potravín, starnutiu ľudského organizmu. 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Kovové predmety chránime pred vzduchom 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a vodou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- natieraním farbou alebo lakom.</a:t>
            </a:r>
          </a:p>
          <a:p>
            <a:pPr>
              <a:buNone/>
            </a:pPr>
            <a:r>
              <a:rPr lang="sk-SK" dirty="0" smtClean="0">
                <a:latin typeface="Andalus" pitchFamily="18" charset="-78"/>
                <a:cs typeface="Andalus" pitchFamily="18" charset="-78"/>
              </a:rPr>
              <a:t> 	- vytvorením ochranných kovových povlakov</a:t>
            </a:r>
          </a:p>
          <a:p>
            <a:pPr>
              <a:buNone/>
            </a:pPr>
            <a:r>
              <a:rPr lang="sk-SK" sz="2000" i="1" dirty="0" smtClean="0">
                <a:latin typeface="Andalus" pitchFamily="18" charset="-78"/>
                <a:cs typeface="Andalus" pitchFamily="18" charset="-78"/>
              </a:rPr>
              <a:t>Pozinkovaním (odkvapové rúry)</a:t>
            </a:r>
          </a:p>
          <a:p>
            <a:pPr>
              <a:buNone/>
            </a:pPr>
            <a:r>
              <a:rPr lang="sk-SK" sz="2000" i="1" dirty="0" smtClean="0">
                <a:latin typeface="Andalus" pitchFamily="18" charset="-78"/>
                <a:cs typeface="Andalus" pitchFamily="18" charset="-78"/>
              </a:rPr>
              <a:t>Poniklovaním (ihly)</a:t>
            </a:r>
          </a:p>
          <a:p>
            <a:pPr>
              <a:buNone/>
            </a:pPr>
            <a:r>
              <a:rPr lang="sk-SK" sz="2000" i="1" dirty="0" smtClean="0">
                <a:latin typeface="Andalus" pitchFamily="18" charset="-78"/>
                <a:cs typeface="Andalus" pitchFamily="18" charset="-78"/>
              </a:rPr>
              <a:t>Pochrómovaním (časti auta)</a:t>
            </a:r>
            <a:endParaRPr lang="sk-SK" sz="2000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3554" name="Picture 2" descr="http://static14.gorenje.com/imagelib/w40-square/default/Design-lines/iongeneration/features/ionair-how-it-works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2209800"/>
            <a:ext cx="2324100" cy="232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upload.wikimedia.org/wikipedia/commons/thumb/6/6e/Moldy_nectarines.jpg/220px-Moldy_nectar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"/>
            <a:ext cx="2247900" cy="168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8" name="Picture 6" descr="http://www.dixo.sk/files/tinybrowser/images/Starnutie_stup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33627"/>
            <a:ext cx="3305175" cy="217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Reakcie v ľudskom tele</a:t>
            </a:r>
            <a:endParaRPr lang="sk-SK" sz="4800" b="0" cap="none" dirty="0">
              <a:ln w="1841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V ľudskom tele prebieha veľké množstvo 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chemických reakcií.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Pri zvýšenej teplote organizmu sa mobilizujú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obranné mechanizmy, ktoré pomáhajú </a:t>
            </a:r>
            <a:r>
              <a:rPr lang="sk-SK" dirty="0" err="1" smtClean="0">
                <a:latin typeface="Andalus" pitchFamily="18" charset="-78"/>
                <a:cs typeface="Andalus" pitchFamily="18" charset="-78"/>
              </a:rPr>
              <a:t>vysporiadať</a:t>
            </a:r>
            <a:r>
              <a:rPr lang="sk-SK" dirty="0" smtClean="0">
                <a:latin typeface="Andalus" pitchFamily="18" charset="-78"/>
                <a:cs typeface="Andalus" pitchFamily="18" charset="-78"/>
              </a:rPr>
              <a:t> sa s pôvodcami ochorenia. 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Zrýchľujú sa reakcie imunitného systému,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reakcie na tvorbu protilátok. </a:t>
            </a:r>
          </a:p>
          <a:p>
            <a:r>
              <a:rPr lang="sk-SK" dirty="0" smtClean="0">
                <a:latin typeface="Andalus" pitchFamily="18" charset="-78"/>
                <a:cs typeface="Andalus" pitchFamily="18" charset="-78"/>
              </a:rPr>
              <a:t>Zväčšuje sa aktivita bielych 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krviniek, spomaľuje sa rast 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mikroorganizmov, ktoré </a:t>
            </a:r>
            <a:br>
              <a:rPr lang="sk-SK" dirty="0" smtClean="0">
                <a:latin typeface="Andalus" pitchFamily="18" charset="-78"/>
                <a:cs typeface="Andalus" pitchFamily="18" charset="-78"/>
              </a:rPr>
            </a:br>
            <a:r>
              <a:rPr lang="sk-SK" dirty="0" smtClean="0">
                <a:latin typeface="Andalus" pitchFamily="18" charset="-78"/>
                <a:cs typeface="Andalus" pitchFamily="18" charset="-78"/>
              </a:rPr>
              <a:t>spôsobujú ochorenia.  </a:t>
            </a:r>
            <a:endParaRPr lang="sk-SK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4578" name="Picture 2" descr="http://wl-static.fotolia.com/jpg/00/11/43/41/400_F_11434140_X8Gs9ZxZL367CgoZotupcrCATmh3fJE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781800" y="0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abysportnebolel.sk/wp-content/uploads/2012/10/chr%C3%ADp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133600"/>
            <a:ext cx="1905000" cy="181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www.ireceptar.cz/res/data/202/024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14800"/>
            <a:ext cx="3839581" cy="2562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</TotalTime>
  <Words>216</Words>
  <Application>Microsoft Office PowerPoint</Application>
  <PresentationFormat>Prezentácia na obrazovke (4:3)</PresentationFormat>
  <Paragraphs>44</Paragraphs>
  <Slides>11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Luxusný</vt:lpstr>
      <vt:lpstr>POMALÉ A RÝCHLE REAKCIE V BEŽNOM ŽIVOTE</vt:lpstr>
      <vt:lpstr>POMALÉ REAKCIE</vt:lpstr>
      <vt:lpstr>POMALÉ REAKCIE</vt:lpstr>
      <vt:lpstr>Čo spôsobuje hrdzavenie?</vt:lpstr>
      <vt:lpstr>POMALÉ REAKCIE</vt:lpstr>
      <vt:lpstr>RÝCHLE REAKCIE</vt:lpstr>
      <vt:lpstr>Reakcie v bežnom živote</vt:lpstr>
      <vt:lpstr>Prezentácia programu PowerPoint</vt:lpstr>
      <vt:lpstr>Reakcie v ľudskom tele</vt:lpstr>
      <vt:lpstr>Reakcie v ľudskom tele</vt:lpstr>
      <vt:lpstr>Rozdeľte reakcie na pomalé a rýchle: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POMALÉ A RÝCHLE REAKCIE V BEŽNOM ŽIVOTE</dc:title>
  <dc:creator>Lukáš Gyepes</dc:creator>
  <cp:lastModifiedBy>Admin</cp:lastModifiedBy>
  <cp:revision>5</cp:revision>
  <dcterms:created xsi:type="dcterms:W3CDTF">2016-05-05T18:06:27Z</dcterms:created>
  <dcterms:modified xsi:type="dcterms:W3CDTF">2020-05-24T10:42:36Z</dcterms:modified>
</cp:coreProperties>
</file>