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F66C9-C6E8-AB7F-1201-D20187087C73}" v="24" dt="2020-12-11T12:06:02.089"/>
    <p1510:client id="{2CBF1907-0D1F-4DDD-9C9D-A2B5298FD91E}" v="83" dt="2020-12-16T08:52:56.748"/>
    <p1510:client id="{2FBF7597-F39F-417E-B0B6-C45EB0D9DCC7}" v="333" dt="2020-12-10T13:01:44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892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972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260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016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52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38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50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8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30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20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424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xmlns="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xmlns="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12/19/2020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02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imgres?imgurl=https://forumakademickie.pl/fa-archiwum/archiwum/99/12/images/image074.jpg&amp;imgrefurl=https://forumakademickie.pl/fa-archiwum/archiwum/99/12/artykuly/21-rody_uczone.htm&amp;tbnid=fZ4lMpxerx9q7M&amp;vet=12ahUKEwj7xLzF7tTtAhVRxyoKHWH4CEYQMygDegUIARCbAQ..i&amp;docid=GLxi3J6s3Yc4SM&amp;w=186&amp;h=278&amp;q=Andrzej%20so%C5%82tan&amp;client=firefox-b-d&amp;ved=2ahUKEwj7xLzF7tTtAhVRxyoKHWH4CEYQMygDegUIARCbA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xmlns="" id="{3A6C273A-38F2-4D34-98BF-47B248862B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2E2CF659-EE5D-432C-B47F-10AC4A48A3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683AA549-1F0C-46E0-AAD8-DC3DC6CA61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70AFCB1-2A6C-48B8-8D5E-6741F64D2D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70000"/>
          </a:blip>
          <a:srcRect t="19639" r="-1" b="-1"/>
          <a:stretch/>
        </p:blipFill>
        <p:spPr>
          <a:xfrm>
            <a:off x="-1752" y="12217"/>
            <a:ext cx="12188932" cy="6856614"/>
          </a:xfrm>
          <a:prstGeom prst="rect">
            <a:avLst/>
          </a:prstGeom>
        </p:spPr>
      </p:pic>
      <p:grpSp>
        <p:nvGrpSpPr>
          <p:cNvPr id="47" name="Bottom Right">
            <a:extLst>
              <a:ext uri="{FF2B5EF4-FFF2-40B4-BE49-F238E27FC236}">
                <a16:creationId xmlns:a16="http://schemas.microsoft.com/office/drawing/2014/main" xmlns="" id="{7B2F7E43-35EC-4103-9D95-2ACDB00387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8" name="Graphic 157">
              <a:extLst>
                <a:ext uri="{FF2B5EF4-FFF2-40B4-BE49-F238E27FC236}">
                  <a16:creationId xmlns:a16="http://schemas.microsoft.com/office/drawing/2014/main" xmlns="" id="{4CBE545A-C704-48FA-8193-05D4FDAA21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DFC12F8B-A54C-43DD-B393-14555547B64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E3B33274-B053-4224-A5A0-B90126BFFFE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1C7170C7-58C1-4C2A-BCB1-A35DA8E12D9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5931EDD4-C978-4F30-9A9D-2C5D3B3E4BA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3E984CF3-8D55-4CD4-8256-69FDFE61C12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E9CC4F5D-4692-4689-807E-46C4886AD3E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B872E016-A490-4CAF-AAC9-3EE29CBD43D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594A6B7E-847F-437A-BC2F-A78EE3F87D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8" name="Footer Placeholder 42">
            <a:extLst>
              <a:ext uri="{FF2B5EF4-FFF2-40B4-BE49-F238E27FC236}">
                <a16:creationId xmlns:a16="http://schemas.microsoft.com/office/drawing/2014/main" xmlns="" id="{03E51277-1095-412F-913B-8FA8021AA6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60" name="Top Left">
            <a:extLst>
              <a:ext uri="{FF2B5EF4-FFF2-40B4-BE49-F238E27FC236}">
                <a16:creationId xmlns:a16="http://schemas.microsoft.com/office/drawing/2014/main" xmlns="" id="{96F2112D-BBBE-46A6-B66D-A3F02ED328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712269F1-E4D6-4EEB-8A0F-059FAFC408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88D87B2-D2A4-4577-89DC-7AF275C017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3" name="Graphic 3">
              <a:extLst>
                <a:ext uri="{FF2B5EF4-FFF2-40B4-BE49-F238E27FC236}">
                  <a16:creationId xmlns:a16="http://schemas.microsoft.com/office/drawing/2014/main" xmlns="" id="{96F2112D-BBBE-46A6-B66D-A3F02ED328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ACCB55F8-F950-431F-9B90-688950D9F3B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27D0AA11-2E4E-479C-B953-547285E724B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90D86C66-EDF0-4ABB-87F4-A2882A2E028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D026082B-E695-4987-8C03-332366C6C9D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461A8835-D9FC-4CAB-AF19-A5513B17BA0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54E6BA76-9515-415F-BAC9-76958DA6EB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120B3D-CF1C-49AE-B5B4-6BF589737A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5F7B6392-DF04-4EF6-A433-4A7A757D65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CFB987BC-4338-4C63-8DB9-5CB9DC4890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F0B5029E-655F-4CB5-BCA2-B62400CE7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966F436B-D502-4927-A05D-0691A99F65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63D19BC0-342A-4662-8B01-078F5BC25F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DF32521F-B67B-4D14-BB6E-0DD27E1C70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56F73602-5ACB-4102-894B-D140E71E67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E87FA368-45DC-4276-A257-F67A12B20F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pl-PL" sz="6600" dirty="0">
                <a:solidFill>
                  <a:srgbClr val="FFFFFF"/>
                </a:solidFill>
                <a:cs typeface="Calibri Light"/>
              </a:rPr>
              <a:t>Andrzej </a:t>
            </a:r>
            <a:r>
              <a:rPr lang="pl-PL" sz="6600" dirty="0" err="1">
                <a:solidFill>
                  <a:srgbClr val="FFFFFF"/>
                </a:solidFill>
                <a:cs typeface="Calibri Light"/>
              </a:rPr>
              <a:t>Sołtan</a:t>
            </a:r>
            <a:endParaRPr lang="pl-PL" sz="66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1933" y="3860794"/>
            <a:ext cx="9976883" cy="244372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1400" dirty="0">
                <a:solidFill>
                  <a:srgbClr val="FFFFFF"/>
                </a:solidFill>
              </a:rPr>
              <a:t>Osiągnięcia</a:t>
            </a:r>
          </a:p>
          <a:p>
            <a:pPr>
              <a:lnSpc>
                <a:spcPct val="100000"/>
              </a:lnSpc>
            </a:pPr>
            <a:endParaRPr lang="pl-PL" sz="14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r>
              <a:rPr lang="pl-PL" sz="1400" dirty="0">
                <a:solidFill>
                  <a:srgbClr val="FFFFFF"/>
                </a:solidFill>
              </a:rPr>
              <a:t>Aleksander Stefański</a:t>
            </a:r>
          </a:p>
          <a:p>
            <a:pPr>
              <a:lnSpc>
                <a:spcPct val="100000"/>
              </a:lnSpc>
            </a:pPr>
            <a:r>
              <a:rPr lang="pl-PL" sz="1400" dirty="0">
                <a:solidFill>
                  <a:srgbClr val="FFFFFF"/>
                </a:solidFill>
              </a:rPr>
              <a:t>Mateusz Kołodziejski</a:t>
            </a:r>
          </a:p>
          <a:p>
            <a:pPr>
              <a:lnSpc>
                <a:spcPct val="100000"/>
              </a:lnSpc>
            </a:pPr>
            <a:endParaRPr lang="pl-PL" sz="14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endParaRPr lang="pl-PL" sz="1400" dirty="0">
              <a:solidFill>
                <a:srgbClr val="FFFFFF"/>
              </a:solidFill>
            </a:endParaRPr>
          </a:p>
        </p:txBody>
      </p:sp>
      <p:grpSp>
        <p:nvGrpSpPr>
          <p:cNvPr id="80" name="Cross">
            <a:extLst>
              <a:ext uri="{FF2B5EF4-FFF2-40B4-BE49-F238E27FC236}">
                <a16:creationId xmlns:a16="http://schemas.microsoft.com/office/drawing/2014/main" xmlns="" id="{DDB99EF5-8801-40E2-83D3-196FADCBBA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50FE3A76-C0EC-41F2-92AD-1A75BA3771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xmlns="" id="{C22AF00A-AACB-4D06-A706-4231FD4EC6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xmlns="" id="{8651CFA9-6065-4243-AC48-858E35978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xmlns="" id="{37962AE0-6A1C-4B76-9D52-10E5E6D7D3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030" name="Top Left">
            <a:extLst>
              <a:ext uri="{FF2B5EF4-FFF2-40B4-BE49-F238E27FC236}">
                <a16:creationId xmlns:a16="http://schemas.microsoft.com/office/drawing/2014/main" xmlns="" id="{DC655204-C06A-4A55-9BB4-C79C4AF9D6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031" name="Freeform: Shape 75">
              <a:extLst>
                <a:ext uri="{FF2B5EF4-FFF2-40B4-BE49-F238E27FC236}">
                  <a16:creationId xmlns:a16="http://schemas.microsoft.com/office/drawing/2014/main" xmlns="" id="{F83BC876-5C0C-438A-8928-B1EC2E1E4D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032" name="Freeform: Shape 76">
              <a:extLst>
                <a:ext uri="{FF2B5EF4-FFF2-40B4-BE49-F238E27FC236}">
                  <a16:creationId xmlns:a16="http://schemas.microsoft.com/office/drawing/2014/main" xmlns="" id="{B9B3EEC1-86B7-4DB1-AB38-E2D7493927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3" name="Freeform: Shape 77">
              <a:extLst>
                <a:ext uri="{FF2B5EF4-FFF2-40B4-BE49-F238E27FC236}">
                  <a16:creationId xmlns:a16="http://schemas.microsoft.com/office/drawing/2014/main" xmlns="" id="{BEB2CD0B-3D3E-4CF3-92F5-7AE77C22C9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4" name="Freeform: Shape 78">
              <a:extLst>
                <a:ext uri="{FF2B5EF4-FFF2-40B4-BE49-F238E27FC236}">
                  <a16:creationId xmlns:a16="http://schemas.microsoft.com/office/drawing/2014/main" xmlns="" id="{01561934-15F2-4620-A65F-28EB73CD7D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5" name="Freeform: Shape 79">
              <a:extLst>
                <a:ext uri="{FF2B5EF4-FFF2-40B4-BE49-F238E27FC236}">
                  <a16:creationId xmlns:a16="http://schemas.microsoft.com/office/drawing/2014/main" xmlns="" id="{DB9278E2-D464-4DE2-B229-D3D02ED2B1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6" name="Freeform: Shape 80">
              <a:extLst>
                <a:ext uri="{FF2B5EF4-FFF2-40B4-BE49-F238E27FC236}">
                  <a16:creationId xmlns:a16="http://schemas.microsoft.com/office/drawing/2014/main" xmlns="" id="{67AA3CE0-412D-4C03-9203-878479E0A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81">
              <a:extLst>
                <a:ext uri="{FF2B5EF4-FFF2-40B4-BE49-F238E27FC236}">
                  <a16:creationId xmlns:a16="http://schemas.microsoft.com/office/drawing/2014/main" xmlns="" id="{85785346-E446-47E2-B3DD-C1C561E689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8" name="Freeform: Shape 82">
              <a:extLst>
                <a:ext uri="{FF2B5EF4-FFF2-40B4-BE49-F238E27FC236}">
                  <a16:creationId xmlns:a16="http://schemas.microsoft.com/office/drawing/2014/main" xmlns="" id="{0F6388E0-BD20-4901-B128-88D3D56A1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D78EB23-2878-42E4-BFE3-ED29C1620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4987809" cy="1664573"/>
          </a:xfrm>
        </p:spPr>
        <p:txBody>
          <a:bodyPr>
            <a:normAutofit/>
          </a:bodyPr>
          <a:lstStyle/>
          <a:p>
            <a:r>
              <a:rPr lang="pl-PL" dirty="0">
                <a:cs typeface="Posterama"/>
              </a:rPr>
              <a:t>1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BF1A9C9-9190-482C-BE54-9091E3217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4987488" cy="372861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800" dirty="0">
                <a:ea typeface="+mn-lt"/>
                <a:cs typeface="+mn-lt"/>
              </a:rPr>
              <a:t> Rozprawa doktorska, dotyczącą widma promieniowania rtęci</a:t>
            </a:r>
            <a:endParaRPr lang="pl-PL" sz="1800" dirty="0"/>
          </a:p>
        </p:txBody>
      </p:sp>
      <p:pic>
        <p:nvPicPr>
          <p:cNvPr id="1026" name="Picture 2" descr="Sołtanowie">
            <a:hlinkClick r:id="rId2"/>
            <a:extLst>
              <a:ext uri="{FF2B5EF4-FFF2-40B4-BE49-F238E27FC236}">
                <a16:creationId xmlns:a16="http://schemas.microsoft.com/office/drawing/2014/main" xmlns="" id="{A3F9993A-DBD0-4D51-8B6C-B66415461B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364" r="-1" b="12726"/>
          <a:stretch/>
        </p:blipFill>
        <p:spPr bwMode="auto"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9" name="Bottom Right">
            <a:extLst>
              <a:ext uri="{FF2B5EF4-FFF2-40B4-BE49-F238E27FC236}">
                <a16:creationId xmlns:a16="http://schemas.microsoft.com/office/drawing/2014/main" xmlns="" id="{4C476EAB-383B-48F9-B661-B049EB50AE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1040" name="Freeform: Shape 85">
              <a:extLst>
                <a:ext uri="{FF2B5EF4-FFF2-40B4-BE49-F238E27FC236}">
                  <a16:creationId xmlns:a16="http://schemas.microsoft.com/office/drawing/2014/main" xmlns="" id="{3045FFB7-76A2-4C6F-A15F-23BF1597C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87" name="Graphic 157">
              <a:extLst>
                <a:ext uri="{FF2B5EF4-FFF2-40B4-BE49-F238E27FC236}">
                  <a16:creationId xmlns:a16="http://schemas.microsoft.com/office/drawing/2014/main" xmlns="" id="{F4E5EB5B-D417-4B20-9CBE-F3DCCA5F3D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041" name="Freeform: Shape 88">
                <a:extLst>
                  <a:ext uri="{FF2B5EF4-FFF2-40B4-BE49-F238E27FC236}">
                    <a16:creationId xmlns:a16="http://schemas.microsoft.com/office/drawing/2014/main" xmlns="" id="{56643958-DAAD-4611-BCC7-9BDB5917C29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2" name="Freeform: Shape 89">
                <a:extLst>
                  <a:ext uri="{FF2B5EF4-FFF2-40B4-BE49-F238E27FC236}">
                    <a16:creationId xmlns:a16="http://schemas.microsoft.com/office/drawing/2014/main" xmlns="" id="{263D00C7-B9D3-4681-8C55-F137CBD364A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3" name="Freeform: Shape 90">
                <a:extLst>
                  <a:ext uri="{FF2B5EF4-FFF2-40B4-BE49-F238E27FC236}">
                    <a16:creationId xmlns:a16="http://schemas.microsoft.com/office/drawing/2014/main" xmlns="" id="{0539B678-9BB9-4639-B9A4-4511639BB4B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4" name="Freeform: Shape 91">
                <a:extLst>
                  <a:ext uri="{FF2B5EF4-FFF2-40B4-BE49-F238E27FC236}">
                    <a16:creationId xmlns:a16="http://schemas.microsoft.com/office/drawing/2014/main" xmlns="" id="{C14F8CDF-D0D2-43AD-A7AB-0871C24A6E2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5" name="Freeform: Shape 92">
                <a:extLst>
                  <a:ext uri="{FF2B5EF4-FFF2-40B4-BE49-F238E27FC236}">
                    <a16:creationId xmlns:a16="http://schemas.microsoft.com/office/drawing/2014/main" xmlns="" id="{25D54C27-D98D-4E8C-87BD-E0ECAB3BAE9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6" name="Freeform: Shape 93">
                <a:extLst>
                  <a:ext uri="{FF2B5EF4-FFF2-40B4-BE49-F238E27FC236}">
                    <a16:creationId xmlns:a16="http://schemas.microsoft.com/office/drawing/2014/main" xmlns="" id="{CA10EDED-B646-4197-BF0C-C4A83018BAF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7" name="Freeform: Shape 94">
                <a:extLst>
                  <a:ext uri="{FF2B5EF4-FFF2-40B4-BE49-F238E27FC236}">
                    <a16:creationId xmlns:a16="http://schemas.microsoft.com/office/drawing/2014/main" xmlns="" id="{B9B3D029-DC96-4655-89E2-D9387B3D564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48" name="Freeform: Shape 87">
              <a:extLst>
                <a:ext uri="{FF2B5EF4-FFF2-40B4-BE49-F238E27FC236}">
                  <a16:creationId xmlns:a16="http://schemas.microsoft.com/office/drawing/2014/main" xmlns="" id="{EF12D98D-E6A5-437D-830E-C5C0E7ACE1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1111320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8651CFA9-6065-4243-AC48-858E35978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7962AE0-6A1C-4B76-9D52-10E5E6D7D3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xmlns="" id="{34B438D8-EF7C-445C-8B7F-953BEB1BC1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9FE087E2-E4B7-42FA-A441-7EDEE41B00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A61B2EF2-665F-429A-9CFB-08C14FAC99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0B0B1C71-6C49-4F64-8859-9CC59D7D98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66BBF9FA-27D4-45DF-8D9C-623EA4106A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0F2F0D01-71CB-4693-A192-5BA045A5CF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E740E1FB-ACD1-41FC-9828-9B5D2CAA77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12BABC85-DC43-42B8-8AAA-9198D7A62D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F48F9955-240E-4180-81B8-5909B1A913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8A5087B-9862-4823-B838-C3E85F70C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3988369" cy="2236864"/>
          </a:xfrm>
        </p:spPr>
        <p:txBody>
          <a:bodyPr>
            <a:normAutofit/>
          </a:bodyPr>
          <a:lstStyle/>
          <a:p>
            <a:r>
              <a:rPr lang="pl-PL" dirty="0">
                <a:cs typeface="Posterama"/>
              </a:rPr>
              <a:t>2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C345512-E922-4AF4-9561-18A2D3432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955401"/>
            <a:ext cx="3988112" cy="31576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800" dirty="0"/>
              <a:t>Andrzej </a:t>
            </a:r>
            <a:r>
              <a:rPr lang="pl-PL" sz="1800" dirty="0" err="1"/>
              <a:t>Sołtan</a:t>
            </a:r>
            <a:r>
              <a:rPr lang="pl-PL" sz="1800" dirty="0"/>
              <a:t> stworzył jeden z pierwszych polskich akceleratorów.</a:t>
            </a:r>
          </a:p>
          <a:p>
            <a:endParaRPr lang="pl-PL" sz="1800" dirty="0"/>
          </a:p>
          <a:p>
            <a:endParaRPr lang="pl-PL" sz="18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3D0DB612-64E5-4031-BEA8-910F6F1E4B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2903" y="1382473"/>
            <a:ext cx="6387190" cy="4087800"/>
          </a:xfrm>
          <a:prstGeom prst="rect">
            <a:avLst/>
          </a:prstGeom>
        </p:spPr>
      </p:pic>
      <p:grpSp>
        <p:nvGrpSpPr>
          <p:cNvPr id="24" name="Bottom Right">
            <a:extLst>
              <a:ext uri="{FF2B5EF4-FFF2-40B4-BE49-F238E27FC236}">
                <a16:creationId xmlns:a16="http://schemas.microsoft.com/office/drawing/2014/main" xmlns="" id="{284021E3-6F46-410C-BF43-B2DED73655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A48AF179-3265-4A10-A62C-92B7E186C3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6" name="Graphic 157">
              <a:extLst>
                <a:ext uri="{FF2B5EF4-FFF2-40B4-BE49-F238E27FC236}">
                  <a16:creationId xmlns:a16="http://schemas.microsoft.com/office/drawing/2014/main" xmlns="" id="{30DF5C12-B34D-4E70-8FD0-D98069994E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xmlns="" id="{9589785B-0300-4D1C-BEFB-DCA5AA04506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7F41DF3E-3189-428F-B4FE-AACA351306B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7C51D846-61EF-4EB5-BE03-65A572A2EAB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C5417C86-AA6B-4AD4-BD75-694E8E073E3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51D5067E-85F6-4202-AFB5-41F9C9EA74B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A9598395-257E-4B18-949B-50F109866B7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39DDA522-37EB-48B3-9B62-748F75D3683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D8F012-98AD-4320-BA44-DE1CE4E4DF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64658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xmlns="" id="{8651CFA9-6065-4243-AC48-858E35978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37962AE0-6A1C-4B76-9D52-10E5E6D7D3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2" name="Top Left">
            <a:extLst>
              <a:ext uri="{FF2B5EF4-FFF2-40B4-BE49-F238E27FC236}">
                <a16:creationId xmlns:a16="http://schemas.microsoft.com/office/drawing/2014/main" xmlns="" id="{A97C5526-E5B9-4185-A5C6-455B9ABEE9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32618F2D-150A-4462-AA3E-0DCDD05577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0283139B-883B-4734-8A26-BC623F91A4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EBFCB3D8-7588-4755-B29B-5F97290D7C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EF46A7B4-02F2-4C37-8C5E-6D825E95DD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B9D6B09A-3EDF-421A-AE6D-76FEFB45C8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C20CF77B-DB97-4B8D-9400-E4E8ED6B04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5EEEE768-C64B-4296-8921-8D9F342AF9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399A0EBB-E594-42E3-9628-D6F0E625D3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56A0CBC-5310-4B56-8BBC-B84EA3A39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1664573"/>
          </a:xfrm>
        </p:spPr>
        <p:txBody>
          <a:bodyPr>
            <a:normAutofit/>
          </a:bodyPr>
          <a:lstStyle/>
          <a:p>
            <a:r>
              <a:rPr lang="pl-PL" dirty="0">
                <a:cs typeface="Posterama"/>
              </a:rPr>
              <a:t>Czym jest akcelerator?</a:t>
            </a:r>
            <a:endParaRPr lang="pl-PL" dirty="0"/>
          </a:p>
        </p:txBody>
      </p:sp>
      <p:grpSp>
        <p:nvGrpSpPr>
          <p:cNvPr id="52" name="Bottom Right">
            <a:extLst>
              <a:ext uri="{FF2B5EF4-FFF2-40B4-BE49-F238E27FC236}">
                <a16:creationId xmlns:a16="http://schemas.microsoft.com/office/drawing/2014/main" xmlns="" id="{92EC3874-05DD-47EE-9CA4-F0534A9468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170FD15C-3AF3-48D2-BB71-1E8F0EA5DC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54" name="Graphic 157">
              <a:extLst>
                <a:ext uri="{FF2B5EF4-FFF2-40B4-BE49-F238E27FC236}">
                  <a16:creationId xmlns:a16="http://schemas.microsoft.com/office/drawing/2014/main" xmlns="" id="{4E831CDE-CEE1-496B-AEDB-FB2A196FCA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93AA54E4-E5E3-435E-8667-AE6F80B5AD9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59585BA2-83E2-46ED-B377-86D4F165511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C15FDA69-033D-45F7-8CB5-4BC51040E24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E8307457-2BDD-4E1B-86B0-0B11C1B14ED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ABE53357-59FC-47FD-A904-1DDBC0E1521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1DC07FFC-92FC-4B86-91D7-44BD070FB76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BDA817E7-2BA6-4DDA-A9BE-B3CE938B0E2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C6A443FE-CA29-481D-BD91-3440C734B7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9AB0FEE-CC71-4CE3-ABAE-1F4963DF3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4" y="2384474"/>
            <a:ext cx="9987523" cy="3728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" sz="1800" b="1" dirty="0">
                <a:ea typeface="+mn-lt"/>
                <a:cs typeface="+mn-lt"/>
              </a:rPr>
              <a:t>Akcelerator</a:t>
            </a:r>
            <a:r>
              <a:rPr lang="pl" sz="1800" dirty="0">
                <a:ea typeface="+mn-lt"/>
                <a:cs typeface="+mn-lt"/>
              </a:rPr>
              <a:t> – urządzenie służące do przyspieszania cząstek elementarnych lub jonów do prędkości bliskich prędkości światła w próżni. Cząstki obdarzone ładunkiem elektrycznym są przyspieszane w polu elektrycznym. Do skupienia cząstek w wiązkę oraz do nadania im odpowiedniego kierunku używa się odpowiednio ukształtowanego, w niektórych konstrukcjach także zmieniającego się w czasie, pola magnetycznego lub elektrycznego. Obiekt bombardowany przez przyspieszone cząstki nazywany jest tarczą lub target (ang</a:t>
            </a:r>
            <a:r>
              <a:rPr lang="pl" sz="1800" u="sng" dirty="0">
                <a:ea typeface="+mn-lt"/>
                <a:cs typeface="+mn-lt"/>
              </a:rPr>
              <a:t>.</a:t>
            </a:r>
            <a:r>
              <a:rPr lang="pl" sz="1800" dirty="0">
                <a:ea typeface="+mn-lt"/>
                <a:cs typeface="+mn-lt"/>
              </a:rPr>
              <a:t> 'cel'). Najprostszymi urządzeniami do przyspieszania cząstek są działa elektroniczne, które stosuje się w kineskopach i generatorach promieniowania rentgenowskiego.</a:t>
            </a:r>
            <a:endParaRPr lang="pl-PL" sz="1800" dirty="0"/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1816615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223C5-3DDA-44F1-B678-8B15C5F04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173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cs typeface="Posterama"/>
              </a:rPr>
              <a:t>Dziękujemy za uwagę</a:t>
            </a:r>
            <a:r>
              <a:rPr lang="pl-PL" dirty="0">
                <a:cs typeface="Posterama"/>
              </a:rPr>
              <a:t>.</a:t>
            </a:r>
            <a:endParaRPr lang="en-US" dirty="0">
              <a:cs typeface="Postera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751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xplore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C34DA9"/>
      </a:accent1>
      <a:accent2>
        <a:srgbClr val="9A3BB1"/>
      </a:accent2>
      <a:accent3>
        <a:srgbClr val="7A4DC3"/>
      </a:accent3>
      <a:accent4>
        <a:srgbClr val="4145B4"/>
      </a:accent4>
      <a:accent5>
        <a:srgbClr val="4D82C3"/>
      </a:accent5>
      <a:accent6>
        <a:srgbClr val="3BA1B1"/>
      </a:accent6>
      <a:hlink>
        <a:srgbClr val="3F63BF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118</Words>
  <Application>Microsoft Office PowerPoint</Application>
  <PresentationFormat>Niestandardowy</PresentationFormat>
  <Paragraphs>12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ExploreVTI</vt:lpstr>
      <vt:lpstr>Andrzej Sołtan</vt:lpstr>
      <vt:lpstr>1</vt:lpstr>
      <vt:lpstr>2</vt:lpstr>
      <vt:lpstr>Czym jest akcelerator?</vt:lpstr>
      <vt:lpstr>Dziękujemy za uwagę.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Andrzej Sołtan</dc:title>
  <dc:creator>Mateusz Kołodziejski</dc:creator>
  <cp:lastModifiedBy>Windows User</cp:lastModifiedBy>
  <cp:revision>2</cp:revision>
  <dcterms:created xsi:type="dcterms:W3CDTF">2020-12-17T11:03:36Z</dcterms:created>
  <dcterms:modified xsi:type="dcterms:W3CDTF">2020-12-19T16:35:08Z</dcterms:modified>
</cp:coreProperties>
</file>