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444" autoAdjust="0"/>
  </p:normalViewPr>
  <p:slideViewPr>
    <p:cSldViewPr>
      <p:cViewPr varScale="1">
        <p:scale>
          <a:sx n="75" d="100"/>
          <a:sy n="75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54EA1-906E-457C-BF6E-9E10223F7302}" type="datetimeFigureOut">
              <a:rPr lang="sk-SK" smtClean="0"/>
              <a:t>9. 11. 2012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C38C9-4F88-4B18-A54B-45328A0F05C4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C38C9-4F88-4B18-A54B-45328A0F05C4}" type="slidenum">
              <a:rPr lang="sk-SK" smtClean="0"/>
              <a:t>9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EE54-27BD-45CA-A726-0DE41C79566C}" type="datetimeFigureOut">
              <a:rPr lang="sk-SK" smtClean="0"/>
              <a:t>9. 11. 2012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7D73-49DE-4A60-82B2-B6D09CBB4C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EE54-27BD-45CA-A726-0DE41C79566C}" type="datetimeFigureOut">
              <a:rPr lang="sk-SK" smtClean="0"/>
              <a:t>9. 11. 2012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7D73-49DE-4A60-82B2-B6D09CBB4C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EE54-27BD-45CA-A726-0DE41C79566C}" type="datetimeFigureOut">
              <a:rPr lang="sk-SK" smtClean="0"/>
              <a:t>9. 11. 2012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7D73-49DE-4A60-82B2-B6D09CBB4C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EE54-27BD-45CA-A726-0DE41C79566C}" type="datetimeFigureOut">
              <a:rPr lang="sk-SK" smtClean="0"/>
              <a:t>9. 11. 2012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7D73-49DE-4A60-82B2-B6D09CBB4C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EE54-27BD-45CA-A726-0DE41C79566C}" type="datetimeFigureOut">
              <a:rPr lang="sk-SK" smtClean="0"/>
              <a:t>9. 11. 2012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7D73-49DE-4A60-82B2-B6D09CBB4C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EE54-27BD-45CA-A726-0DE41C79566C}" type="datetimeFigureOut">
              <a:rPr lang="sk-SK" smtClean="0"/>
              <a:t>9. 11. 2012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7D73-49DE-4A60-82B2-B6D09CBB4C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EE54-27BD-45CA-A726-0DE41C79566C}" type="datetimeFigureOut">
              <a:rPr lang="sk-SK" smtClean="0"/>
              <a:t>9. 11. 2012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7D73-49DE-4A60-82B2-B6D09CBB4C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EE54-27BD-45CA-A726-0DE41C79566C}" type="datetimeFigureOut">
              <a:rPr lang="sk-SK" smtClean="0"/>
              <a:t>9. 11. 2012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7D73-49DE-4A60-82B2-B6D09CBB4C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EE54-27BD-45CA-A726-0DE41C79566C}" type="datetimeFigureOut">
              <a:rPr lang="sk-SK" smtClean="0"/>
              <a:t>9. 11. 2012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7D73-49DE-4A60-82B2-B6D09CBB4C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EE54-27BD-45CA-A726-0DE41C79566C}" type="datetimeFigureOut">
              <a:rPr lang="sk-SK" smtClean="0"/>
              <a:t>9. 11. 2012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7D73-49DE-4A60-82B2-B6D09CBB4C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EE54-27BD-45CA-A726-0DE41C79566C}" type="datetimeFigureOut">
              <a:rPr lang="sk-SK" smtClean="0"/>
              <a:t>9. 11. 2012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7D73-49DE-4A60-82B2-B6D09CBB4C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CEE54-27BD-45CA-A726-0DE41C79566C}" type="datetimeFigureOut">
              <a:rPr lang="sk-SK" smtClean="0"/>
              <a:t>9. 11. 2012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57D73-49DE-4A60-82B2-B6D09CBB4C21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sz="4800" b="1" dirty="0" smtClean="0"/>
              <a:t>Sociálne a politické konflikty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- </a:t>
            </a:r>
            <a:r>
              <a:rPr lang="sk-SK" b="1" dirty="0" smtClean="0"/>
              <a:t>vojny, terorizmus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7. roč.</a:t>
            </a:r>
          </a:p>
          <a:p>
            <a:r>
              <a:rPr lang="sk-SK" dirty="0" smtClean="0"/>
              <a:t>Mgr. </a:t>
            </a:r>
            <a:r>
              <a:rPr lang="sk-SK" dirty="0" err="1" smtClean="0"/>
              <a:t>Lejtrichová</a:t>
            </a:r>
            <a:endParaRPr lang="sk-SK" dirty="0" smtClean="0"/>
          </a:p>
          <a:p>
            <a:r>
              <a:rPr lang="sk-SK" dirty="0" smtClean="0"/>
              <a:t>ZŠ Gaštanová, Žilina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Rizikové krajiny z hľadiska terorizmu: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2890664" cy="4525963"/>
          </a:xfrm>
        </p:spPr>
        <p:txBody>
          <a:bodyPr/>
          <a:lstStyle/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Irak</a:t>
            </a:r>
          </a:p>
          <a:p>
            <a:r>
              <a:rPr lang="sk-SK" dirty="0" smtClean="0"/>
              <a:t>Pakistan</a:t>
            </a:r>
          </a:p>
          <a:p>
            <a:r>
              <a:rPr lang="sk-SK" dirty="0" smtClean="0"/>
              <a:t>Palestína</a:t>
            </a:r>
          </a:p>
          <a:p>
            <a:r>
              <a:rPr lang="sk-SK" dirty="0" smtClean="0"/>
              <a:t>Izrael</a:t>
            </a:r>
          </a:p>
          <a:p>
            <a:r>
              <a:rPr lang="sk-SK" dirty="0" smtClean="0"/>
              <a:t>Afganistan</a:t>
            </a:r>
          </a:p>
          <a:p>
            <a:endParaRPr lang="sk-SK" dirty="0"/>
          </a:p>
        </p:txBody>
      </p:sp>
      <p:pic>
        <p:nvPicPr>
          <p:cNvPr id="8194" name="Picture 2" descr="C:\Users\Michaela\Desktop\images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1340768"/>
            <a:ext cx="5101158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2376264"/>
          </a:xfrm>
        </p:spPr>
        <p:txBody>
          <a:bodyPr/>
          <a:lstStyle/>
          <a:p>
            <a:r>
              <a:rPr lang="sk-SK" dirty="0" smtClean="0"/>
              <a:t>Medzinárodné spoločenstvo sa snaží spojiť svoje sily a bojovať proti terorizmu</a:t>
            </a:r>
          </a:p>
          <a:p>
            <a:r>
              <a:rPr lang="sk-SK" dirty="0" smtClean="0"/>
              <a:t>Krajiny odmietajú ústupky teroristom, dôsledne kontrolujú letiská, lietadlá...</a:t>
            </a:r>
            <a:endParaRPr lang="sk-SK" dirty="0"/>
          </a:p>
        </p:txBody>
      </p:sp>
      <p:pic>
        <p:nvPicPr>
          <p:cNvPr id="9218" name="Picture 2" descr="C:\Users\Michaela\Desktop\index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852936"/>
            <a:ext cx="3744416" cy="3240360"/>
          </a:xfrm>
          <a:prstGeom prst="rect">
            <a:avLst/>
          </a:prstGeom>
          <a:noFill/>
        </p:spPr>
      </p:pic>
      <p:pic>
        <p:nvPicPr>
          <p:cNvPr id="9219" name="Picture 3" descr="C:\Users\Michaela\Desktop\images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852936"/>
            <a:ext cx="3384376" cy="32403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Poznámky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sk-SK" sz="2800" dirty="0" smtClean="0"/>
              <a:t>Rôznorodosť ľudskej spoločnosti vedie k vzniku napätia.</a:t>
            </a:r>
          </a:p>
          <a:p>
            <a:r>
              <a:rPr lang="sk-SK" sz="2800" dirty="0" smtClean="0"/>
              <a:t>Bez snahy riešenia kompromisom vznikajú konflikty, až vojny.</a:t>
            </a:r>
          </a:p>
          <a:p>
            <a:r>
              <a:rPr lang="sk-SK" sz="2800" dirty="0" smtClean="0"/>
              <a:t>Vojny- </a:t>
            </a:r>
            <a:r>
              <a:rPr lang="sk-SK" sz="2800" dirty="0" smtClean="0"/>
              <a:t>sú výsledkom presadzovania cieľov štátov a spoločenských skupín s použitím ozbrojených síl.</a:t>
            </a:r>
          </a:p>
          <a:p>
            <a:r>
              <a:rPr lang="sk-SK" sz="2800" b="1" dirty="0" smtClean="0"/>
              <a:t>Vojny</a:t>
            </a:r>
            <a:r>
              <a:rPr lang="sk-SK" sz="2800" dirty="0" smtClean="0"/>
              <a:t>: lokálne, občianske, svetové</a:t>
            </a:r>
          </a:p>
          <a:p>
            <a:r>
              <a:rPr lang="sk-SK" sz="2800" b="1" dirty="0" smtClean="0"/>
              <a:t>Terorizmus</a:t>
            </a:r>
            <a:r>
              <a:rPr lang="sk-SK" sz="2800" dirty="0" smtClean="0"/>
              <a:t> vo svete zastrašuje vlády, aby splnili ich požiadavky, ciele ich útokov sú nevinní ľudia.</a:t>
            </a:r>
          </a:p>
          <a:p>
            <a:r>
              <a:rPr lang="sk-SK" sz="2800" dirty="0" smtClean="0"/>
              <a:t>Medzinárodné spoločenstvo spoločne bojuje proti terorizmu.</a:t>
            </a:r>
          </a:p>
          <a:p>
            <a:endParaRPr lang="sk-SK" sz="2800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Ľudská spoločnosť je rôznorodá.</a:t>
            </a:r>
            <a:endParaRPr lang="sk-SK" dirty="0"/>
          </a:p>
        </p:txBody>
      </p:sp>
      <p:pic>
        <p:nvPicPr>
          <p:cNvPr id="1026" name="Picture 2" descr="C:\Users\Michaela\Desktop\ritk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484784"/>
            <a:ext cx="4464496" cy="3240359"/>
          </a:xfrm>
          <a:prstGeom prst="rect">
            <a:avLst/>
          </a:prstGeom>
          <a:noFill/>
        </p:spPr>
      </p:pic>
      <p:pic>
        <p:nvPicPr>
          <p:cNvPr id="1027" name="Picture 3" descr="C:\Users\Michaela\Desktop\images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3" y="2492896"/>
            <a:ext cx="2808312" cy="3600400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3893965" y="5445224"/>
            <a:ext cx="4710483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Rôznorodosť záujmov skupín vedú k vzniku</a:t>
            </a:r>
          </a:p>
          <a:p>
            <a:r>
              <a:rPr lang="sk-SK" sz="2000" b="1" dirty="0"/>
              <a:t>n</a:t>
            </a:r>
            <a:r>
              <a:rPr lang="sk-SK" sz="2000" b="1" dirty="0" smtClean="0"/>
              <a:t>apätia v spoločnosti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sk-SK" dirty="0" smtClean="0"/>
              <a:t>Kompromis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r>
              <a:rPr lang="sk-SK" b="1" dirty="0" smtClean="0"/>
              <a:t>dohoda na základe vzájomných ústupkov.</a:t>
            </a:r>
          </a:p>
          <a:p>
            <a:pPr>
              <a:buNone/>
            </a:pPr>
            <a:r>
              <a:rPr lang="sk-SK" dirty="0" smtClean="0"/>
              <a:t>/Hlinená tabuľka mierovej zmluvy Chetitov a Egypťanov v staroveku- dnes na budove OSN.</a:t>
            </a:r>
          </a:p>
          <a:p>
            <a:pPr>
              <a:buNone/>
            </a:pPr>
            <a:r>
              <a:rPr lang="sk-SK" dirty="0" smtClean="0"/>
              <a:t>      Táto zmluva nebola nikdy porušená!</a:t>
            </a:r>
          </a:p>
        </p:txBody>
      </p:sp>
      <p:pic>
        <p:nvPicPr>
          <p:cNvPr id="3078" name="Picture 6" descr="C:\Users\Michaela\Desktop\p6780_04_pism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573016"/>
            <a:ext cx="6336704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Neochota riešiť napätia kompromisom vedie ku konfliktom, k vojnám a teroristickým útokom.</a:t>
            </a:r>
            <a:br>
              <a:rPr lang="sk-SK" dirty="0" smtClean="0"/>
            </a:br>
            <a:endParaRPr lang="sk-SK" dirty="0"/>
          </a:p>
        </p:txBody>
      </p:sp>
      <p:pic>
        <p:nvPicPr>
          <p:cNvPr id="4098" name="Picture 2" descr="C:\Users\Michaela\Desktop\images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1" y="2636912"/>
            <a:ext cx="3600399" cy="3240360"/>
          </a:xfrm>
          <a:prstGeom prst="rect">
            <a:avLst/>
          </a:prstGeom>
          <a:noFill/>
        </p:spPr>
      </p:pic>
      <p:pic>
        <p:nvPicPr>
          <p:cNvPr id="4099" name="Picture 3" descr="C:\Users\Michaela\Desktop\v1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1" y="2708920"/>
            <a:ext cx="3384377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sk-SK" dirty="0" smtClean="0"/>
              <a:t>Vojny, vojnové konflikty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r>
              <a:rPr lang="sk-SK" dirty="0" smtClean="0"/>
              <a:t>sú výsledkom presadzovania cieľov štátov 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a spoločenských skupín 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s použitím ozbrojených síl.</a:t>
            </a:r>
            <a:endParaRPr lang="sk-SK" dirty="0"/>
          </a:p>
        </p:txBody>
      </p:sp>
      <p:pic>
        <p:nvPicPr>
          <p:cNvPr id="2053" name="Picture 5" descr="C:\Users\Michaela\Desktop\image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996952"/>
            <a:ext cx="3168352" cy="2680320"/>
          </a:xfrm>
          <a:prstGeom prst="rect">
            <a:avLst/>
          </a:prstGeom>
          <a:noFill/>
        </p:spPr>
      </p:pic>
      <p:pic>
        <p:nvPicPr>
          <p:cNvPr id="2054" name="Picture 6" descr="C:\Users\Michaela\Desktop\image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996952"/>
            <a:ext cx="4669110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Hlavné príčiny vojen:</a:t>
            </a:r>
            <a:endParaRPr lang="sk-SK" dirty="0"/>
          </a:p>
        </p:txBody>
      </p:sp>
      <p:pic>
        <p:nvPicPr>
          <p:cNvPr id="5122" name="Picture 2" descr="C:\Users\Michaela\Desktop\images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3672408" cy="3384375"/>
          </a:xfrm>
          <a:prstGeom prst="rect">
            <a:avLst/>
          </a:prstGeom>
          <a:noFill/>
        </p:spPr>
      </p:pic>
      <p:pic>
        <p:nvPicPr>
          <p:cNvPr id="5123" name="Picture 3" descr="C:\Users\Michaela\Desktop\Palesti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556792"/>
            <a:ext cx="3096344" cy="5301208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755576" y="5589240"/>
            <a:ext cx="4096121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sk-SK" sz="2400" b="1" dirty="0" smtClean="0"/>
              <a:t>-Hospodárske záujmy</a:t>
            </a:r>
          </a:p>
          <a:p>
            <a:r>
              <a:rPr lang="sk-SK" sz="2400" b="1" dirty="0" smtClean="0"/>
              <a:t>-</a:t>
            </a:r>
            <a:r>
              <a:rPr lang="sk-SK" sz="2400" b="1" dirty="0" err="1" smtClean="0"/>
              <a:t>Nábožensko</a:t>
            </a:r>
            <a:r>
              <a:rPr lang="sk-SK" sz="2400" b="1" dirty="0" smtClean="0"/>
              <a:t>- etnické konflikty</a:t>
            </a:r>
            <a:endParaRPr lang="sk-SK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b="1" dirty="0" smtClean="0"/>
              <a:t>Vojny môžu byť: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700808"/>
            <a:ext cx="5652120" cy="4525963"/>
          </a:xfrm>
        </p:spPr>
        <p:txBody>
          <a:bodyPr/>
          <a:lstStyle/>
          <a:p>
            <a:endParaRPr lang="sk-SK" sz="3600" b="1" dirty="0" smtClean="0"/>
          </a:p>
          <a:p>
            <a:pPr>
              <a:buNone/>
            </a:pPr>
            <a:endParaRPr lang="sk-SK" sz="3600" b="1" dirty="0" smtClean="0"/>
          </a:p>
          <a:p>
            <a:r>
              <a:rPr lang="sk-SK" sz="3600" b="1" dirty="0" smtClean="0"/>
              <a:t>lokálne</a:t>
            </a:r>
            <a:r>
              <a:rPr lang="sk-SK" dirty="0" smtClean="0"/>
              <a:t>/ na určitom území/</a:t>
            </a:r>
          </a:p>
          <a:p>
            <a:r>
              <a:rPr lang="sk-SK" b="1" dirty="0"/>
              <a:t>o</a:t>
            </a:r>
            <a:r>
              <a:rPr lang="sk-SK" b="1" dirty="0" smtClean="0"/>
              <a:t>bčianske</a:t>
            </a:r>
            <a:r>
              <a:rPr lang="sk-SK" dirty="0" smtClean="0"/>
              <a:t>/ v štáte o politickú     moc/</a:t>
            </a:r>
          </a:p>
          <a:p>
            <a:r>
              <a:rPr lang="sk-SK" b="1" dirty="0"/>
              <a:t>s</a:t>
            </a:r>
            <a:r>
              <a:rPr lang="sk-SK" b="1" dirty="0" smtClean="0"/>
              <a:t>vetové</a:t>
            </a:r>
            <a:r>
              <a:rPr lang="sk-SK" dirty="0" smtClean="0"/>
              <a:t>/ 1. a 2. svetová vojna/</a:t>
            </a:r>
            <a:endParaRPr lang="sk-SK" dirty="0"/>
          </a:p>
        </p:txBody>
      </p:sp>
      <p:pic>
        <p:nvPicPr>
          <p:cNvPr id="10242" name="Picture 2" descr="C:\Users\Michael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556792"/>
            <a:ext cx="2448272" cy="1872208"/>
          </a:xfrm>
          <a:prstGeom prst="rect">
            <a:avLst/>
          </a:prstGeom>
          <a:noFill/>
        </p:spPr>
      </p:pic>
      <p:pic>
        <p:nvPicPr>
          <p:cNvPr id="10243" name="Picture 3" descr="C:\Users\Michaela\Desktop\images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573016"/>
            <a:ext cx="2520280" cy="19495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2. </a:t>
            </a:r>
            <a:r>
              <a:rPr lang="sk-SK" dirty="0"/>
              <a:t>s</a:t>
            </a:r>
            <a:r>
              <a:rPr lang="sk-SK" dirty="0" smtClean="0"/>
              <a:t>vetová vojna</a:t>
            </a:r>
            <a:endParaRPr lang="sk-SK" dirty="0"/>
          </a:p>
        </p:txBody>
      </p:sp>
      <p:pic>
        <p:nvPicPr>
          <p:cNvPr id="6146" name="Picture 2" descr="C:\Users\Michaela\Desktop\images+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1484784"/>
            <a:ext cx="3816424" cy="4032448"/>
          </a:xfrm>
          <a:prstGeom prst="rect">
            <a:avLst/>
          </a:prstGeom>
          <a:noFill/>
        </p:spPr>
      </p:pic>
      <p:pic>
        <p:nvPicPr>
          <p:cNvPr id="6147" name="Picture 3" descr="C:\Users\Michaela\Desktop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556793"/>
            <a:ext cx="4104456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1772816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Terorizmus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-nezákonné použitie sily v záujme presadenia svojich cieľov.</a:t>
            </a:r>
            <a:endParaRPr lang="sk-SK" dirty="0"/>
          </a:p>
        </p:txBody>
      </p:sp>
      <p:pic>
        <p:nvPicPr>
          <p:cNvPr id="7170" name="Picture 2" descr="C:\Users\Michaela\Desktop\images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3" y="2492896"/>
            <a:ext cx="3672407" cy="3916933"/>
          </a:xfrm>
          <a:prstGeom prst="rect">
            <a:avLst/>
          </a:prstGeom>
          <a:noFill/>
        </p:spPr>
      </p:pic>
      <p:pic>
        <p:nvPicPr>
          <p:cNvPr id="7171" name="Picture 3" descr="C:\Users\Michaela\Desktop\ind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492896"/>
            <a:ext cx="3744416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193</TotalTime>
  <Words>217</Words>
  <Application>Microsoft Office PowerPoint</Application>
  <PresentationFormat>Prezentácia na obrazovke (4:3)</PresentationFormat>
  <Paragraphs>47</Paragraphs>
  <Slides>12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Motív Office</vt:lpstr>
      <vt:lpstr>Sociálne a politické konflikty - vojny, terorizmus</vt:lpstr>
      <vt:lpstr>Ľudská spoločnosť je rôznorodá.</vt:lpstr>
      <vt:lpstr>Kompromis</vt:lpstr>
      <vt:lpstr> Neochota riešiť napätia kompromisom vedie ku konfliktom, k vojnám a teroristickým útokom. </vt:lpstr>
      <vt:lpstr>Vojny, vojnové konflikty</vt:lpstr>
      <vt:lpstr>Hlavné príčiny vojen:</vt:lpstr>
      <vt:lpstr>  Vojny môžu byť: </vt:lpstr>
      <vt:lpstr>2. svetová vojna</vt:lpstr>
      <vt:lpstr>Terorizmus -nezákonné použitie sily v záujme presadenia svojich cieľov.</vt:lpstr>
      <vt:lpstr>Rizikové krajiny z hľadiska terorizmu: </vt:lpstr>
      <vt:lpstr>    </vt:lpstr>
      <vt:lpstr>Poznámky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Michaela</dc:creator>
  <cp:lastModifiedBy>Michaela</cp:lastModifiedBy>
  <cp:revision>29</cp:revision>
  <dcterms:created xsi:type="dcterms:W3CDTF">2012-11-09T18:55:46Z</dcterms:created>
  <dcterms:modified xsi:type="dcterms:W3CDTF">2012-11-09T22:09:36Z</dcterms:modified>
</cp:coreProperties>
</file>