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0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2" r:id="rId35"/>
    <p:sldId id="296" r:id="rId36"/>
    <p:sldId id="294" r:id="rId37"/>
    <p:sldId id="297" r:id="rId38"/>
    <p:sldId id="299" r:id="rId3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3305D-72CE-4CEF-BFC1-4A63B0088C7F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D4F67-381B-42D9-9AD5-EF86810304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35</a:t>
            </a:fld>
            <a:endParaRPr lang="sk-S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37</a:t>
            </a:fld>
            <a:endParaRPr lang="sk-S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38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D4F67-381B-42D9-9AD5-EF868103047D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521CD9-3A35-4E79-A3FD-9A1DD3F945FB}" type="datetimeFigureOut">
              <a:rPr lang="sk-SK" smtClean="0"/>
              <a:pPr/>
              <a:t>1. 5. 2011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6C7807-E7A8-4057-98F3-2BF62B8E58B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geologie.vsb.cz/loziska/loziska/nerudy/v%C3%A1penec%2003_resize.JPG" TargetMode="External"/><Relationship Id="rId13" Type="http://schemas.openxmlformats.org/officeDocument/2006/relationships/hyperlink" Target="http://photo.vivo.sk/jpeg/5903/217592/_n/4af597f/Vrsatske-bradlo-I" TargetMode="External"/><Relationship Id="rId3" Type="http://schemas.openxmlformats.org/officeDocument/2006/relationships/hyperlink" Target="http://moravske-karpaty.cz/priroda_soubory/geologie/foto/zjednoduseny_geologicky_profil.png" TargetMode="External"/><Relationship Id="rId7" Type="http://schemas.openxmlformats.org/officeDocument/2006/relationships/hyperlink" Target="http://geologie.vsb.cz/loziska/suroviny/nerudy/magnezit%2001_resize.JPG" TargetMode="External"/><Relationship Id="rId12" Type="http://schemas.openxmlformats.org/officeDocument/2006/relationships/hyperlink" Target="http://photo.vivo.sk/jpeg/2653/77585/_n/82b18c/Kralova-hola" TargetMode="External"/><Relationship Id="rId17" Type="http://schemas.openxmlformats.org/officeDocument/2006/relationships/hyperlink" Target="http://www.mapysr.sk/obr/obr/353.jpg" TargetMode="External"/><Relationship Id="rId2" Type="http://schemas.openxmlformats.org/officeDocument/2006/relationships/notesSlide" Target="../notesSlides/notesSlide38.xml"/><Relationship Id="rId16" Type="http://schemas.openxmlformats.org/officeDocument/2006/relationships/hyperlink" Target="http://geologie.vsb.cz/praktikageologie/KAPITOLY/3_SEDIMENTY/3_BACK/3_BACK_JPG/BACK_3_2_7_TRAVERTIN_SLOVENSKO_726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zketatry.sk/mapy/slovensko/slovensko.gif" TargetMode="External"/><Relationship Id="rId11" Type="http://schemas.openxmlformats.org/officeDocument/2006/relationships/hyperlink" Target="http://www.mineraly.sk/files/hor/fylit%20copy.jpg" TargetMode="External"/><Relationship Id="rId5" Type="http://schemas.openxmlformats.org/officeDocument/2006/relationships/hyperlink" Target="http://www.artypic.co.uk/store/images/uploads/Slovakia-01.gif" TargetMode="External"/><Relationship Id="rId15" Type="http://schemas.openxmlformats.org/officeDocument/2006/relationships/hyperlink" Target="http://www.oskole.sk/userfiles/image/zaida/ekologia/krasove%20procesy/Pr%C3%ADrodoveda%208%20-%20Usaden%C3%A9%20horniny_html_m192c0313.jpg" TargetMode="External"/><Relationship Id="rId10" Type="http://schemas.openxmlformats.org/officeDocument/2006/relationships/hyperlink" Target="http://www.mineraly.sk/files/min/mastenec%20copy.jpg" TargetMode="External"/><Relationship Id="rId4" Type="http://schemas.openxmlformats.org/officeDocument/2006/relationships/hyperlink" Target="http://www.snm-em.sk/geosprievodca/mapy/tekt_mapa_ZK.jpg" TargetMode="External"/><Relationship Id="rId9" Type="http://schemas.openxmlformats.org/officeDocument/2006/relationships/hyperlink" Target="http://hiking.sk/dev/gallery/photos/a8c05fdf367eaa75768f650b66776c18.jpg" TargetMode="External"/><Relationship Id="rId14" Type="http://schemas.openxmlformats.org/officeDocument/2006/relationships/hyperlink" Target="http://www.visitslovakia.com/data/USR_044_JZ_HR_BA/Devinska_Kobyla__Sandber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j.s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iking.sk/dev/gallery/photos/a8c05fdf367eaa75768f650b66776c18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Geologické stavebné jednotky Slovenska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Veporské</a:t>
            </a:r>
            <a:r>
              <a:rPr lang="sk-SK" dirty="0" smtClean="0"/>
              <a:t> pásmo</a:t>
            </a:r>
            <a:endParaRPr lang="sk-SK" dirty="0"/>
          </a:p>
        </p:txBody>
      </p:sp>
      <p:pic>
        <p:nvPicPr>
          <p:cNvPr id="4" name="Zástupný symbol pro obsah 3" descr="slovensk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577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Horniny </a:t>
            </a:r>
            <a:r>
              <a:rPr lang="sk-SK" dirty="0" err="1" smtClean="0"/>
              <a:t>veporského</a:t>
            </a:r>
            <a:r>
              <a:rPr lang="sk-SK" dirty="0" smtClean="0"/>
              <a:t> pásma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rula, </a:t>
            </a:r>
            <a:r>
              <a:rPr lang="sk-SK" dirty="0" err="1" smtClean="0"/>
              <a:t>svor</a:t>
            </a:r>
            <a:r>
              <a:rPr lang="sk-SK" dirty="0" smtClean="0"/>
              <a:t>, mramor, </a:t>
            </a:r>
            <a:r>
              <a:rPr lang="sk-SK" dirty="0" err="1" smtClean="0"/>
              <a:t>Cu-rudy</a:t>
            </a:r>
            <a:r>
              <a:rPr lang="sk-SK" dirty="0" smtClean="0"/>
              <a:t>, mastenec</a:t>
            </a:r>
            <a:endParaRPr lang="sk-SK" dirty="0"/>
          </a:p>
        </p:txBody>
      </p:sp>
      <p:pic>
        <p:nvPicPr>
          <p:cNvPr id="4098" name="Picture 2" descr="C:\Documents and Settings\pipco\Desktop\Bejkmm\Diplomka podklady\9_Geologické stavebné jednotky\fylit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318000" cy="254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572000" y="342900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 smtClean="0"/>
              <a:t>Fylit</a:t>
            </a:r>
            <a:endParaRPr lang="sk-SK" sz="3600" b="1" dirty="0"/>
          </a:p>
        </p:txBody>
      </p:sp>
      <p:pic>
        <p:nvPicPr>
          <p:cNvPr id="4099" name="Picture 3" descr="C:\Documents and Settings\pipco\Desktop\Bejkmm\Diplomka podklady\9_Geologické stavebné jednotky\mastenec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88696"/>
            <a:ext cx="4143404" cy="243729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0" y="4857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Mastenec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oplatí vidieť</a:t>
            </a:r>
            <a:endParaRPr lang="sk-SK" dirty="0"/>
          </a:p>
        </p:txBody>
      </p:sp>
      <p:pic>
        <p:nvPicPr>
          <p:cNvPr id="3074" name="Picture 2" descr="C:\Documents and Settings\pipco\Desktop\Bejkmm\Diplomka podklady\9_Geologické stavebné jednotky\Kralova-hol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1142983"/>
            <a:ext cx="8215338" cy="568670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786578" y="650083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Kráľova Hoľa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9"/>
          <p:cNvSpPr/>
          <p:nvPr/>
        </p:nvSpPr>
        <p:spPr>
          <a:xfrm>
            <a:off x="5849257" y="5050123"/>
            <a:ext cx="3135086" cy="1311818"/>
          </a:xfrm>
          <a:custGeom>
            <a:avLst/>
            <a:gdLst>
              <a:gd name="connsiteX0" fmla="*/ 0 w 3135086"/>
              <a:gd name="connsiteY0" fmla="*/ 44391 h 1311818"/>
              <a:gd name="connsiteX1" fmla="*/ 333829 w 3135086"/>
              <a:gd name="connsiteY1" fmla="*/ 58906 h 1311818"/>
              <a:gd name="connsiteX2" fmla="*/ 391886 w 3135086"/>
              <a:gd name="connsiteY2" fmla="*/ 73420 h 1311818"/>
              <a:gd name="connsiteX3" fmla="*/ 841829 w 3135086"/>
              <a:gd name="connsiteY3" fmla="*/ 116963 h 1311818"/>
              <a:gd name="connsiteX4" fmla="*/ 1190172 w 3135086"/>
              <a:gd name="connsiteY4" fmla="*/ 175020 h 1311818"/>
              <a:gd name="connsiteX5" fmla="*/ 1306286 w 3135086"/>
              <a:gd name="connsiteY5" fmla="*/ 189534 h 1311818"/>
              <a:gd name="connsiteX6" fmla="*/ 1640114 w 3135086"/>
              <a:gd name="connsiteY6" fmla="*/ 218563 h 1311818"/>
              <a:gd name="connsiteX7" fmla="*/ 1930400 w 3135086"/>
              <a:gd name="connsiteY7" fmla="*/ 262106 h 1311818"/>
              <a:gd name="connsiteX8" fmla="*/ 2104572 w 3135086"/>
              <a:gd name="connsiteY8" fmla="*/ 305648 h 1311818"/>
              <a:gd name="connsiteX9" fmla="*/ 2380343 w 3135086"/>
              <a:gd name="connsiteY9" fmla="*/ 436277 h 1311818"/>
              <a:gd name="connsiteX10" fmla="*/ 2583543 w 3135086"/>
              <a:gd name="connsiteY10" fmla="*/ 537877 h 1311818"/>
              <a:gd name="connsiteX11" fmla="*/ 2728686 w 3135086"/>
              <a:gd name="connsiteY11" fmla="*/ 610448 h 1311818"/>
              <a:gd name="connsiteX12" fmla="*/ 2888343 w 3135086"/>
              <a:gd name="connsiteY12" fmla="*/ 770106 h 1311818"/>
              <a:gd name="connsiteX13" fmla="*/ 2989943 w 3135086"/>
              <a:gd name="connsiteY13" fmla="*/ 842677 h 1311818"/>
              <a:gd name="connsiteX14" fmla="*/ 3004457 w 3135086"/>
              <a:gd name="connsiteY14" fmla="*/ 886220 h 1311818"/>
              <a:gd name="connsiteX15" fmla="*/ 3106057 w 3135086"/>
              <a:gd name="connsiteY15" fmla="*/ 1002334 h 1311818"/>
              <a:gd name="connsiteX16" fmla="*/ 3135086 w 3135086"/>
              <a:gd name="connsiteY16" fmla="*/ 1045877 h 1311818"/>
              <a:gd name="connsiteX17" fmla="*/ 3120572 w 3135086"/>
              <a:gd name="connsiteY17" fmla="*/ 1089420 h 1311818"/>
              <a:gd name="connsiteX18" fmla="*/ 3091543 w 3135086"/>
              <a:gd name="connsiteY18" fmla="*/ 1132963 h 1311818"/>
              <a:gd name="connsiteX19" fmla="*/ 3077029 w 3135086"/>
              <a:gd name="connsiteY19" fmla="*/ 1191020 h 1311818"/>
              <a:gd name="connsiteX20" fmla="*/ 3033486 w 3135086"/>
              <a:gd name="connsiteY20" fmla="*/ 1220048 h 1311818"/>
              <a:gd name="connsiteX21" fmla="*/ 2946400 w 3135086"/>
              <a:gd name="connsiteY21" fmla="*/ 1249077 h 1311818"/>
              <a:gd name="connsiteX22" fmla="*/ 2830286 w 3135086"/>
              <a:gd name="connsiteY22" fmla="*/ 1249077 h 1311818"/>
              <a:gd name="connsiteX23" fmla="*/ 2278743 w 3135086"/>
              <a:gd name="connsiteY23" fmla="*/ 1278106 h 1311818"/>
              <a:gd name="connsiteX24" fmla="*/ 2133600 w 3135086"/>
              <a:gd name="connsiteY24" fmla="*/ 1278106 h 1311818"/>
              <a:gd name="connsiteX25" fmla="*/ 2061029 w 3135086"/>
              <a:gd name="connsiteY25" fmla="*/ 1292620 h 1311818"/>
              <a:gd name="connsiteX26" fmla="*/ 1988457 w 3135086"/>
              <a:gd name="connsiteY26" fmla="*/ 1278106 h 1311818"/>
              <a:gd name="connsiteX27" fmla="*/ 1944914 w 3135086"/>
              <a:gd name="connsiteY27" fmla="*/ 1263591 h 1311818"/>
              <a:gd name="connsiteX28" fmla="*/ 1959429 w 3135086"/>
              <a:gd name="connsiteY28" fmla="*/ 1249077 h 131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35086" h="1311818">
                <a:moveTo>
                  <a:pt x="0" y="44391"/>
                </a:moveTo>
                <a:cubicBezTo>
                  <a:pt x="133176" y="0"/>
                  <a:pt x="44983" y="22800"/>
                  <a:pt x="333829" y="58906"/>
                </a:cubicBezTo>
                <a:cubicBezTo>
                  <a:pt x="353623" y="61380"/>
                  <a:pt x="372121" y="70725"/>
                  <a:pt x="391886" y="73420"/>
                </a:cubicBezTo>
                <a:cubicBezTo>
                  <a:pt x="578199" y="98826"/>
                  <a:pt x="664870" y="103350"/>
                  <a:pt x="841829" y="116963"/>
                </a:cubicBezTo>
                <a:cubicBezTo>
                  <a:pt x="1006026" y="146816"/>
                  <a:pt x="1016338" y="150187"/>
                  <a:pt x="1190172" y="175020"/>
                </a:cubicBezTo>
                <a:cubicBezTo>
                  <a:pt x="1228786" y="180536"/>
                  <a:pt x="1267462" y="185777"/>
                  <a:pt x="1306286" y="189534"/>
                </a:cubicBezTo>
                <a:cubicBezTo>
                  <a:pt x="1417463" y="200293"/>
                  <a:pt x="1529654" y="201994"/>
                  <a:pt x="1640114" y="218563"/>
                </a:cubicBezTo>
                <a:cubicBezTo>
                  <a:pt x="1736876" y="233077"/>
                  <a:pt x="1836320" y="235227"/>
                  <a:pt x="1930400" y="262106"/>
                </a:cubicBezTo>
                <a:cubicBezTo>
                  <a:pt x="2055721" y="297911"/>
                  <a:pt x="1997462" y="284227"/>
                  <a:pt x="2104572" y="305648"/>
                </a:cubicBezTo>
                <a:cubicBezTo>
                  <a:pt x="2228686" y="429764"/>
                  <a:pt x="2103220" y="321605"/>
                  <a:pt x="2380343" y="436277"/>
                </a:cubicBezTo>
                <a:cubicBezTo>
                  <a:pt x="2450317" y="465232"/>
                  <a:pt x="2517792" y="500305"/>
                  <a:pt x="2583543" y="537877"/>
                </a:cubicBezTo>
                <a:cubicBezTo>
                  <a:pt x="2698427" y="603525"/>
                  <a:pt x="2648139" y="583599"/>
                  <a:pt x="2728686" y="610448"/>
                </a:cubicBezTo>
                <a:cubicBezTo>
                  <a:pt x="2943805" y="753863"/>
                  <a:pt x="2684070" y="565833"/>
                  <a:pt x="2888343" y="770106"/>
                </a:cubicBezTo>
                <a:cubicBezTo>
                  <a:pt x="2917772" y="799535"/>
                  <a:pt x="2956076" y="818487"/>
                  <a:pt x="2989943" y="842677"/>
                </a:cubicBezTo>
                <a:cubicBezTo>
                  <a:pt x="2994781" y="857191"/>
                  <a:pt x="2995458" y="873847"/>
                  <a:pt x="3004457" y="886220"/>
                </a:cubicBezTo>
                <a:cubicBezTo>
                  <a:pt x="3034706" y="927813"/>
                  <a:pt x="3073490" y="962530"/>
                  <a:pt x="3106057" y="1002334"/>
                </a:cubicBezTo>
                <a:cubicBezTo>
                  <a:pt x="3117103" y="1015835"/>
                  <a:pt x="3125410" y="1031363"/>
                  <a:pt x="3135086" y="1045877"/>
                </a:cubicBezTo>
                <a:cubicBezTo>
                  <a:pt x="3130248" y="1060391"/>
                  <a:pt x="3127414" y="1075736"/>
                  <a:pt x="3120572" y="1089420"/>
                </a:cubicBezTo>
                <a:cubicBezTo>
                  <a:pt x="3112771" y="1105022"/>
                  <a:pt x="3098415" y="1116929"/>
                  <a:pt x="3091543" y="1132963"/>
                </a:cubicBezTo>
                <a:cubicBezTo>
                  <a:pt x="3083685" y="1151298"/>
                  <a:pt x="3088094" y="1174422"/>
                  <a:pt x="3077029" y="1191020"/>
                </a:cubicBezTo>
                <a:cubicBezTo>
                  <a:pt x="3067353" y="1205534"/>
                  <a:pt x="3049426" y="1212963"/>
                  <a:pt x="3033486" y="1220048"/>
                </a:cubicBezTo>
                <a:cubicBezTo>
                  <a:pt x="3005524" y="1232475"/>
                  <a:pt x="2946400" y="1249077"/>
                  <a:pt x="2946400" y="1249077"/>
                </a:cubicBezTo>
                <a:cubicBezTo>
                  <a:pt x="2756022" y="1211002"/>
                  <a:pt x="2960990" y="1239513"/>
                  <a:pt x="2830286" y="1249077"/>
                </a:cubicBezTo>
                <a:cubicBezTo>
                  <a:pt x="2646675" y="1262512"/>
                  <a:pt x="2278743" y="1278106"/>
                  <a:pt x="2278743" y="1278106"/>
                </a:cubicBezTo>
                <a:cubicBezTo>
                  <a:pt x="2143891" y="1311818"/>
                  <a:pt x="2311537" y="1278106"/>
                  <a:pt x="2133600" y="1278106"/>
                </a:cubicBezTo>
                <a:cubicBezTo>
                  <a:pt x="2108931" y="1278106"/>
                  <a:pt x="2085219" y="1287782"/>
                  <a:pt x="2061029" y="1292620"/>
                </a:cubicBezTo>
                <a:cubicBezTo>
                  <a:pt x="2036838" y="1287782"/>
                  <a:pt x="2012390" y="1284089"/>
                  <a:pt x="1988457" y="1278106"/>
                </a:cubicBezTo>
                <a:cubicBezTo>
                  <a:pt x="1973614" y="1274395"/>
                  <a:pt x="1955732" y="1274410"/>
                  <a:pt x="1944914" y="1263591"/>
                </a:cubicBezTo>
                <a:lnTo>
                  <a:pt x="1959429" y="1249077"/>
                </a:lnTo>
              </a:path>
            </a:pathLst>
          </a:cu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Pásmo jadrových pohorí</a:t>
            </a:r>
            <a:endParaRPr lang="sk-SK" dirty="0"/>
          </a:p>
        </p:txBody>
      </p:sp>
      <p:sp>
        <p:nvSpPr>
          <p:cNvPr id="5" name="Volný tvar 4"/>
          <p:cNvSpPr/>
          <p:nvPr/>
        </p:nvSpPr>
        <p:spPr>
          <a:xfrm>
            <a:off x="2071670" y="4286256"/>
            <a:ext cx="4962472" cy="2279571"/>
          </a:xfrm>
          <a:custGeom>
            <a:avLst/>
            <a:gdLst>
              <a:gd name="connsiteX0" fmla="*/ 29029 w 4819596"/>
              <a:gd name="connsiteY0" fmla="*/ 2035046 h 2279571"/>
              <a:gd name="connsiteX1" fmla="*/ 478972 w 4819596"/>
              <a:gd name="connsiteY1" fmla="*/ 1628646 h 2279571"/>
              <a:gd name="connsiteX2" fmla="*/ 478972 w 4819596"/>
              <a:gd name="connsiteY2" fmla="*/ 1628646 h 2279571"/>
              <a:gd name="connsiteX3" fmla="*/ 711200 w 4819596"/>
              <a:gd name="connsiteY3" fmla="*/ 1396418 h 2279571"/>
              <a:gd name="connsiteX4" fmla="*/ 841829 w 4819596"/>
              <a:gd name="connsiteY4" fmla="*/ 1207732 h 2279571"/>
              <a:gd name="connsiteX5" fmla="*/ 885372 w 4819596"/>
              <a:gd name="connsiteY5" fmla="*/ 1149675 h 2279571"/>
              <a:gd name="connsiteX6" fmla="*/ 841829 w 4819596"/>
              <a:gd name="connsiteY6" fmla="*/ 1033560 h 2279571"/>
              <a:gd name="connsiteX7" fmla="*/ 1132115 w 4819596"/>
              <a:gd name="connsiteY7" fmla="*/ 612646 h 2279571"/>
              <a:gd name="connsiteX8" fmla="*/ 1291772 w 4819596"/>
              <a:gd name="connsiteY8" fmla="*/ 452989 h 2279571"/>
              <a:gd name="connsiteX9" fmla="*/ 1582057 w 4819596"/>
              <a:gd name="connsiteY9" fmla="*/ 264303 h 2279571"/>
              <a:gd name="connsiteX10" fmla="*/ 1669143 w 4819596"/>
              <a:gd name="connsiteY10" fmla="*/ 177218 h 2279571"/>
              <a:gd name="connsiteX11" fmla="*/ 1828800 w 4819596"/>
              <a:gd name="connsiteY11" fmla="*/ 17560 h 2279571"/>
              <a:gd name="connsiteX12" fmla="*/ 1959429 w 4819596"/>
              <a:gd name="connsiteY12" fmla="*/ 3046 h 2279571"/>
              <a:gd name="connsiteX13" fmla="*/ 2061029 w 4819596"/>
              <a:gd name="connsiteY13" fmla="*/ 46589 h 2279571"/>
              <a:gd name="connsiteX14" fmla="*/ 2075543 w 4819596"/>
              <a:gd name="connsiteY14" fmla="*/ 119160 h 2279571"/>
              <a:gd name="connsiteX15" fmla="*/ 2278743 w 4819596"/>
              <a:gd name="connsiteY15" fmla="*/ 206246 h 2279571"/>
              <a:gd name="connsiteX16" fmla="*/ 2380343 w 4819596"/>
              <a:gd name="connsiteY16" fmla="*/ 278818 h 2279571"/>
              <a:gd name="connsiteX17" fmla="*/ 2481943 w 4819596"/>
              <a:gd name="connsiteY17" fmla="*/ 380418 h 2279571"/>
              <a:gd name="connsiteX18" fmla="*/ 2598057 w 4819596"/>
              <a:gd name="connsiteY18" fmla="*/ 452989 h 2279571"/>
              <a:gd name="connsiteX19" fmla="*/ 2699657 w 4819596"/>
              <a:gd name="connsiteY19" fmla="*/ 525560 h 2279571"/>
              <a:gd name="connsiteX20" fmla="*/ 2772229 w 4819596"/>
              <a:gd name="connsiteY20" fmla="*/ 641675 h 2279571"/>
              <a:gd name="connsiteX21" fmla="*/ 2902857 w 4819596"/>
              <a:gd name="connsiteY21" fmla="*/ 743275 h 2279571"/>
              <a:gd name="connsiteX22" fmla="*/ 3164115 w 4819596"/>
              <a:gd name="connsiteY22" fmla="*/ 975503 h 2279571"/>
              <a:gd name="connsiteX23" fmla="*/ 3497943 w 4819596"/>
              <a:gd name="connsiteY23" fmla="*/ 1048075 h 2279571"/>
              <a:gd name="connsiteX24" fmla="*/ 3773715 w 4819596"/>
              <a:gd name="connsiteY24" fmla="*/ 1164189 h 2279571"/>
              <a:gd name="connsiteX25" fmla="*/ 3933372 w 4819596"/>
              <a:gd name="connsiteY25" fmla="*/ 1236760 h 2279571"/>
              <a:gd name="connsiteX26" fmla="*/ 4064000 w 4819596"/>
              <a:gd name="connsiteY26" fmla="*/ 1280303 h 2279571"/>
              <a:gd name="connsiteX27" fmla="*/ 4122057 w 4819596"/>
              <a:gd name="connsiteY27" fmla="*/ 1294818 h 2279571"/>
              <a:gd name="connsiteX28" fmla="*/ 4354286 w 4819596"/>
              <a:gd name="connsiteY28" fmla="*/ 1396418 h 2279571"/>
              <a:gd name="connsiteX29" fmla="*/ 4441372 w 4819596"/>
              <a:gd name="connsiteY29" fmla="*/ 1410932 h 2279571"/>
              <a:gd name="connsiteX30" fmla="*/ 4615543 w 4819596"/>
              <a:gd name="connsiteY30" fmla="*/ 1483503 h 2279571"/>
              <a:gd name="connsiteX31" fmla="*/ 4688115 w 4819596"/>
              <a:gd name="connsiteY31" fmla="*/ 1498018 h 2279571"/>
              <a:gd name="connsiteX32" fmla="*/ 4760686 w 4819596"/>
              <a:gd name="connsiteY32" fmla="*/ 1541560 h 2279571"/>
              <a:gd name="connsiteX33" fmla="*/ 4775200 w 4819596"/>
              <a:gd name="connsiteY33" fmla="*/ 1599618 h 2279571"/>
              <a:gd name="connsiteX34" fmla="*/ 4804229 w 4819596"/>
              <a:gd name="connsiteY34" fmla="*/ 1715732 h 2279571"/>
              <a:gd name="connsiteX35" fmla="*/ 4746172 w 4819596"/>
              <a:gd name="connsiteY35" fmla="*/ 2035046 h 2279571"/>
              <a:gd name="connsiteX36" fmla="*/ 4731657 w 4819596"/>
              <a:gd name="connsiteY36" fmla="*/ 2136646 h 2279571"/>
              <a:gd name="connsiteX37" fmla="*/ 4644572 w 4819596"/>
              <a:gd name="connsiteY37" fmla="*/ 2165675 h 2279571"/>
              <a:gd name="connsiteX38" fmla="*/ 3860800 w 4819596"/>
              <a:gd name="connsiteY38" fmla="*/ 2252760 h 2279571"/>
              <a:gd name="connsiteX39" fmla="*/ 2656115 w 4819596"/>
              <a:gd name="connsiteY39" fmla="*/ 2223732 h 2279571"/>
              <a:gd name="connsiteX40" fmla="*/ 2496457 w 4819596"/>
              <a:gd name="connsiteY40" fmla="*/ 2194703 h 2279571"/>
              <a:gd name="connsiteX41" fmla="*/ 2177143 w 4819596"/>
              <a:gd name="connsiteY41" fmla="*/ 2151160 h 2279571"/>
              <a:gd name="connsiteX42" fmla="*/ 1785257 w 4819596"/>
              <a:gd name="connsiteY42" fmla="*/ 2122132 h 2279571"/>
              <a:gd name="connsiteX43" fmla="*/ 812800 w 4819596"/>
              <a:gd name="connsiteY43" fmla="*/ 2151160 h 2279571"/>
              <a:gd name="connsiteX44" fmla="*/ 711200 w 4819596"/>
              <a:gd name="connsiteY44" fmla="*/ 2165675 h 2279571"/>
              <a:gd name="connsiteX45" fmla="*/ 595086 w 4819596"/>
              <a:gd name="connsiteY45" fmla="*/ 2180189 h 2279571"/>
              <a:gd name="connsiteX46" fmla="*/ 348343 w 4819596"/>
              <a:gd name="connsiteY46" fmla="*/ 2223732 h 2279571"/>
              <a:gd name="connsiteX47" fmla="*/ 188686 w 4819596"/>
              <a:gd name="connsiteY47" fmla="*/ 2238246 h 2279571"/>
              <a:gd name="connsiteX48" fmla="*/ 14515 w 4819596"/>
              <a:gd name="connsiteY48" fmla="*/ 2165675 h 2279571"/>
              <a:gd name="connsiteX49" fmla="*/ 0 w 4819596"/>
              <a:gd name="connsiteY49" fmla="*/ 2122132 h 2279571"/>
              <a:gd name="connsiteX50" fmla="*/ 14515 w 4819596"/>
              <a:gd name="connsiteY50" fmla="*/ 2035046 h 2279571"/>
              <a:gd name="connsiteX51" fmla="*/ 29029 w 4819596"/>
              <a:gd name="connsiteY51" fmla="*/ 1991503 h 2279571"/>
              <a:gd name="connsiteX52" fmla="*/ 14515 w 4819596"/>
              <a:gd name="connsiteY52" fmla="*/ 1962475 h 227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19596" h="2279571">
                <a:moveTo>
                  <a:pt x="29029" y="2035046"/>
                </a:moveTo>
                <a:cubicBezTo>
                  <a:pt x="160810" y="1837370"/>
                  <a:pt x="44845" y="2002893"/>
                  <a:pt x="478972" y="1628646"/>
                </a:cubicBezTo>
                <a:lnTo>
                  <a:pt x="478972" y="1628646"/>
                </a:lnTo>
                <a:cubicBezTo>
                  <a:pt x="629254" y="1459579"/>
                  <a:pt x="551242" y="1536381"/>
                  <a:pt x="711200" y="1396418"/>
                </a:cubicBezTo>
                <a:cubicBezTo>
                  <a:pt x="745717" y="1292872"/>
                  <a:pt x="714504" y="1369782"/>
                  <a:pt x="841829" y="1207732"/>
                </a:cubicBezTo>
                <a:cubicBezTo>
                  <a:pt x="856774" y="1188711"/>
                  <a:pt x="885372" y="1149675"/>
                  <a:pt x="885372" y="1149675"/>
                </a:cubicBezTo>
                <a:cubicBezTo>
                  <a:pt x="870858" y="1110970"/>
                  <a:pt x="836904" y="1074602"/>
                  <a:pt x="841829" y="1033560"/>
                </a:cubicBezTo>
                <a:cubicBezTo>
                  <a:pt x="881228" y="705233"/>
                  <a:pt x="941837" y="840982"/>
                  <a:pt x="1132115" y="612646"/>
                </a:cubicBezTo>
                <a:cubicBezTo>
                  <a:pt x="1189762" y="543469"/>
                  <a:pt x="1214772" y="502813"/>
                  <a:pt x="1291772" y="452989"/>
                </a:cubicBezTo>
                <a:cubicBezTo>
                  <a:pt x="1516740" y="307421"/>
                  <a:pt x="1388214" y="432300"/>
                  <a:pt x="1582057" y="264303"/>
                </a:cubicBezTo>
                <a:cubicBezTo>
                  <a:pt x="1613080" y="237417"/>
                  <a:pt x="1641528" y="207594"/>
                  <a:pt x="1669143" y="177218"/>
                </a:cubicBezTo>
                <a:cubicBezTo>
                  <a:pt x="1719476" y="121852"/>
                  <a:pt x="1754921" y="49882"/>
                  <a:pt x="1828800" y="17560"/>
                </a:cubicBezTo>
                <a:cubicBezTo>
                  <a:pt x="1868938" y="0"/>
                  <a:pt x="1915886" y="7884"/>
                  <a:pt x="1959429" y="3046"/>
                </a:cubicBezTo>
                <a:cubicBezTo>
                  <a:pt x="1993296" y="17560"/>
                  <a:pt x="2034975" y="20535"/>
                  <a:pt x="2061029" y="46589"/>
                </a:cubicBezTo>
                <a:cubicBezTo>
                  <a:pt x="2078473" y="64033"/>
                  <a:pt x="2055649" y="104571"/>
                  <a:pt x="2075543" y="119160"/>
                </a:cubicBezTo>
                <a:cubicBezTo>
                  <a:pt x="2134968" y="162739"/>
                  <a:pt x="2218778" y="163413"/>
                  <a:pt x="2278743" y="206246"/>
                </a:cubicBezTo>
                <a:cubicBezTo>
                  <a:pt x="2312610" y="230437"/>
                  <a:pt x="2348744" y="251733"/>
                  <a:pt x="2380343" y="278818"/>
                </a:cubicBezTo>
                <a:cubicBezTo>
                  <a:pt x="2416707" y="309988"/>
                  <a:pt x="2444544" y="350498"/>
                  <a:pt x="2481943" y="380418"/>
                </a:cubicBezTo>
                <a:cubicBezTo>
                  <a:pt x="2517584" y="408931"/>
                  <a:pt x="2560080" y="427671"/>
                  <a:pt x="2598057" y="452989"/>
                </a:cubicBezTo>
                <a:cubicBezTo>
                  <a:pt x="2632686" y="476075"/>
                  <a:pt x="2665790" y="501370"/>
                  <a:pt x="2699657" y="525560"/>
                </a:cubicBezTo>
                <a:cubicBezTo>
                  <a:pt x="2723848" y="564265"/>
                  <a:pt x="2741086" y="608308"/>
                  <a:pt x="2772229" y="641675"/>
                </a:cubicBezTo>
                <a:cubicBezTo>
                  <a:pt x="2809867" y="682002"/>
                  <a:pt x="2866532" y="701761"/>
                  <a:pt x="2902857" y="743275"/>
                </a:cubicBezTo>
                <a:cubicBezTo>
                  <a:pt x="2976456" y="827387"/>
                  <a:pt x="3054138" y="933453"/>
                  <a:pt x="3164115" y="975503"/>
                </a:cubicBezTo>
                <a:cubicBezTo>
                  <a:pt x="3270480" y="1016172"/>
                  <a:pt x="3389160" y="1014404"/>
                  <a:pt x="3497943" y="1048075"/>
                </a:cubicBezTo>
                <a:cubicBezTo>
                  <a:pt x="3593223" y="1077567"/>
                  <a:pt x="3682198" y="1124532"/>
                  <a:pt x="3773715" y="1164189"/>
                </a:cubicBezTo>
                <a:cubicBezTo>
                  <a:pt x="3827354" y="1187433"/>
                  <a:pt x="3877913" y="1218274"/>
                  <a:pt x="3933372" y="1236760"/>
                </a:cubicBezTo>
                <a:cubicBezTo>
                  <a:pt x="3976915" y="1251274"/>
                  <a:pt x="4020132" y="1266805"/>
                  <a:pt x="4064000" y="1280303"/>
                </a:cubicBezTo>
                <a:cubicBezTo>
                  <a:pt x="4083066" y="1286170"/>
                  <a:pt x="4103536" y="1287410"/>
                  <a:pt x="4122057" y="1294818"/>
                </a:cubicBezTo>
                <a:cubicBezTo>
                  <a:pt x="4299355" y="1365737"/>
                  <a:pt x="4109000" y="1319766"/>
                  <a:pt x="4354286" y="1396418"/>
                </a:cubicBezTo>
                <a:cubicBezTo>
                  <a:pt x="4382375" y="1405196"/>
                  <a:pt x="4412343" y="1406094"/>
                  <a:pt x="4441372" y="1410932"/>
                </a:cubicBezTo>
                <a:cubicBezTo>
                  <a:pt x="4511418" y="1445954"/>
                  <a:pt x="4526902" y="1456229"/>
                  <a:pt x="4615543" y="1483503"/>
                </a:cubicBezTo>
                <a:cubicBezTo>
                  <a:pt x="4639122" y="1490758"/>
                  <a:pt x="4663924" y="1493180"/>
                  <a:pt x="4688115" y="1498018"/>
                </a:cubicBezTo>
                <a:cubicBezTo>
                  <a:pt x="4712305" y="1512532"/>
                  <a:pt x="4742327" y="1520141"/>
                  <a:pt x="4760686" y="1541560"/>
                </a:cubicBezTo>
                <a:cubicBezTo>
                  <a:pt x="4773668" y="1556706"/>
                  <a:pt x="4769720" y="1580437"/>
                  <a:pt x="4775200" y="1599618"/>
                </a:cubicBezTo>
                <a:cubicBezTo>
                  <a:pt x="4804957" y="1703766"/>
                  <a:pt x="4774717" y="1568170"/>
                  <a:pt x="4804229" y="1715732"/>
                </a:cubicBezTo>
                <a:cubicBezTo>
                  <a:pt x="4724773" y="2232189"/>
                  <a:pt x="4819596" y="1643451"/>
                  <a:pt x="4746172" y="2035046"/>
                </a:cubicBezTo>
                <a:cubicBezTo>
                  <a:pt x="4739867" y="2068671"/>
                  <a:pt x="4752660" y="2109642"/>
                  <a:pt x="4731657" y="2136646"/>
                </a:cubicBezTo>
                <a:cubicBezTo>
                  <a:pt x="4712871" y="2160799"/>
                  <a:pt x="4674419" y="2158935"/>
                  <a:pt x="4644572" y="2165675"/>
                </a:cubicBezTo>
                <a:cubicBezTo>
                  <a:pt x="4211568" y="2263450"/>
                  <a:pt x="4328146" y="2236645"/>
                  <a:pt x="3860800" y="2252760"/>
                </a:cubicBezTo>
                <a:cubicBezTo>
                  <a:pt x="3285719" y="2200481"/>
                  <a:pt x="4201001" y="2279571"/>
                  <a:pt x="2656115" y="2223732"/>
                </a:cubicBezTo>
                <a:cubicBezTo>
                  <a:pt x="2602058" y="2221778"/>
                  <a:pt x="2549938" y="2202806"/>
                  <a:pt x="2496457" y="2194703"/>
                </a:cubicBezTo>
                <a:cubicBezTo>
                  <a:pt x="2390246" y="2178610"/>
                  <a:pt x="2284125" y="2160885"/>
                  <a:pt x="2177143" y="2151160"/>
                </a:cubicBezTo>
                <a:cubicBezTo>
                  <a:pt x="1940244" y="2129624"/>
                  <a:pt x="2070820" y="2139979"/>
                  <a:pt x="1785257" y="2122132"/>
                </a:cubicBezTo>
                <a:lnTo>
                  <a:pt x="812800" y="2151160"/>
                </a:lnTo>
                <a:cubicBezTo>
                  <a:pt x="778645" y="2153112"/>
                  <a:pt x="745110" y="2161154"/>
                  <a:pt x="711200" y="2165675"/>
                </a:cubicBezTo>
                <a:cubicBezTo>
                  <a:pt x="672536" y="2170830"/>
                  <a:pt x="633602" y="2174026"/>
                  <a:pt x="595086" y="2180189"/>
                </a:cubicBezTo>
                <a:cubicBezTo>
                  <a:pt x="512616" y="2193384"/>
                  <a:pt x="431022" y="2211921"/>
                  <a:pt x="348343" y="2223732"/>
                </a:cubicBezTo>
                <a:cubicBezTo>
                  <a:pt x="295442" y="2231289"/>
                  <a:pt x="241905" y="2233408"/>
                  <a:pt x="188686" y="2238246"/>
                </a:cubicBezTo>
                <a:cubicBezTo>
                  <a:pt x="119391" y="2220923"/>
                  <a:pt x="61870" y="2222501"/>
                  <a:pt x="14515" y="2165675"/>
                </a:cubicBezTo>
                <a:cubicBezTo>
                  <a:pt x="4720" y="2153922"/>
                  <a:pt x="4838" y="2136646"/>
                  <a:pt x="0" y="2122132"/>
                </a:cubicBezTo>
                <a:cubicBezTo>
                  <a:pt x="4838" y="2093103"/>
                  <a:pt x="8131" y="2063774"/>
                  <a:pt x="14515" y="2035046"/>
                </a:cubicBezTo>
                <a:cubicBezTo>
                  <a:pt x="17834" y="2020111"/>
                  <a:pt x="29029" y="2006802"/>
                  <a:pt x="29029" y="1991503"/>
                </a:cubicBezTo>
                <a:cubicBezTo>
                  <a:pt x="29029" y="1980685"/>
                  <a:pt x="19353" y="1972151"/>
                  <a:pt x="14515" y="1962475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lný tvar 8"/>
          <p:cNvSpPr/>
          <p:nvPr/>
        </p:nvSpPr>
        <p:spPr>
          <a:xfrm>
            <a:off x="5148243" y="5065486"/>
            <a:ext cx="2946171" cy="1422400"/>
          </a:xfrm>
          <a:custGeom>
            <a:avLst/>
            <a:gdLst>
              <a:gd name="connsiteX0" fmla="*/ 47871 w 2946171"/>
              <a:gd name="connsiteY0" fmla="*/ 14514 h 1422400"/>
              <a:gd name="connsiteX1" fmla="*/ 207528 w 2946171"/>
              <a:gd name="connsiteY1" fmla="*/ 0 h 1422400"/>
              <a:gd name="connsiteX2" fmla="*/ 410728 w 2946171"/>
              <a:gd name="connsiteY2" fmla="*/ 14514 h 1422400"/>
              <a:gd name="connsiteX3" fmla="*/ 483300 w 2946171"/>
              <a:gd name="connsiteY3" fmla="*/ 29028 h 1422400"/>
              <a:gd name="connsiteX4" fmla="*/ 773586 w 2946171"/>
              <a:gd name="connsiteY4" fmla="*/ 58057 h 1422400"/>
              <a:gd name="connsiteX5" fmla="*/ 1194500 w 2946171"/>
              <a:gd name="connsiteY5" fmla="*/ 145143 h 1422400"/>
              <a:gd name="connsiteX6" fmla="*/ 1325128 w 2946171"/>
              <a:gd name="connsiteY6" fmla="*/ 174171 h 1422400"/>
              <a:gd name="connsiteX7" fmla="*/ 1600900 w 2946171"/>
              <a:gd name="connsiteY7" fmla="*/ 232228 h 1422400"/>
              <a:gd name="connsiteX8" fmla="*/ 1891186 w 2946171"/>
              <a:gd name="connsiteY8" fmla="*/ 348343 h 1422400"/>
              <a:gd name="connsiteX9" fmla="*/ 2065357 w 2946171"/>
              <a:gd name="connsiteY9" fmla="*/ 391885 h 1422400"/>
              <a:gd name="connsiteX10" fmla="*/ 2166957 w 2946171"/>
              <a:gd name="connsiteY10" fmla="*/ 435428 h 1422400"/>
              <a:gd name="connsiteX11" fmla="*/ 2312100 w 2946171"/>
              <a:gd name="connsiteY11" fmla="*/ 478971 h 1422400"/>
              <a:gd name="connsiteX12" fmla="*/ 2631414 w 2946171"/>
              <a:gd name="connsiteY12" fmla="*/ 653143 h 1422400"/>
              <a:gd name="connsiteX13" fmla="*/ 2747528 w 2946171"/>
              <a:gd name="connsiteY13" fmla="*/ 812800 h 1422400"/>
              <a:gd name="connsiteX14" fmla="*/ 2776557 w 2946171"/>
              <a:gd name="connsiteY14" fmla="*/ 885371 h 1422400"/>
              <a:gd name="connsiteX15" fmla="*/ 2921700 w 2946171"/>
              <a:gd name="connsiteY15" fmla="*/ 1059543 h 1422400"/>
              <a:gd name="connsiteX16" fmla="*/ 2936214 w 2946171"/>
              <a:gd name="connsiteY16" fmla="*/ 1103085 h 1422400"/>
              <a:gd name="connsiteX17" fmla="*/ 2762043 w 2946171"/>
              <a:gd name="connsiteY17" fmla="*/ 1190171 h 1422400"/>
              <a:gd name="connsiteX18" fmla="*/ 2703986 w 2946171"/>
              <a:gd name="connsiteY18" fmla="*/ 1219200 h 1422400"/>
              <a:gd name="connsiteX19" fmla="*/ 2660443 w 2946171"/>
              <a:gd name="connsiteY19" fmla="*/ 1248228 h 1422400"/>
              <a:gd name="connsiteX20" fmla="*/ 2529814 w 2946171"/>
              <a:gd name="connsiteY20" fmla="*/ 1277257 h 1422400"/>
              <a:gd name="connsiteX21" fmla="*/ 2442728 w 2946171"/>
              <a:gd name="connsiteY21" fmla="*/ 1306285 h 1422400"/>
              <a:gd name="connsiteX22" fmla="*/ 2341128 w 2946171"/>
              <a:gd name="connsiteY22" fmla="*/ 1349828 h 1422400"/>
              <a:gd name="connsiteX23" fmla="*/ 2181471 w 2946171"/>
              <a:gd name="connsiteY23" fmla="*/ 1364343 h 1422400"/>
              <a:gd name="connsiteX24" fmla="*/ 2108900 w 2946171"/>
              <a:gd name="connsiteY24" fmla="*/ 1378857 h 1422400"/>
              <a:gd name="connsiteX25" fmla="*/ 2007300 w 2946171"/>
              <a:gd name="connsiteY25" fmla="*/ 1393371 h 1422400"/>
              <a:gd name="connsiteX26" fmla="*/ 1905700 w 2946171"/>
              <a:gd name="connsiteY26" fmla="*/ 1422400 h 1422400"/>
              <a:gd name="connsiteX27" fmla="*/ 1760557 w 2946171"/>
              <a:gd name="connsiteY27" fmla="*/ 1393371 h 1422400"/>
              <a:gd name="connsiteX28" fmla="*/ 1775071 w 2946171"/>
              <a:gd name="connsiteY28" fmla="*/ 1349828 h 1422400"/>
              <a:gd name="connsiteX29" fmla="*/ 1818614 w 2946171"/>
              <a:gd name="connsiteY29" fmla="*/ 1306285 h 1422400"/>
              <a:gd name="connsiteX30" fmla="*/ 1847643 w 2946171"/>
              <a:gd name="connsiteY30" fmla="*/ 1233714 h 1422400"/>
              <a:gd name="connsiteX31" fmla="*/ 1862157 w 2946171"/>
              <a:gd name="connsiteY31" fmla="*/ 1190171 h 1422400"/>
              <a:gd name="connsiteX32" fmla="*/ 1847643 w 2946171"/>
              <a:gd name="connsiteY32" fmla="*/ 1132114 h 1422400"/>
              <a:gd name="connsiteX33" fmla="*/ 1833128 w 2946171"/>
              <a:gd name="connsiteY33" fmla="*/ 1045028 h 1422400"/>
              <a:gd name="connsiteX34" fmla="*/ 1775071 w 2946171"/>
              <a:gd name="connsiteY34" fmla="*/ 928914 h 1422400"/>
              <a:gd name="connsiteX35" fmla="*/ 1731528 w 2946171"/>
              <a:gd name="connsiteY35" fmla="*/ 899885 h 1422400"/>
              <a:gd name="connsiteX36" fmla="*/ 1687986 w 2946171"/>
              <a:gd name="connsiteY36" fmla="*/ 856343 h 1422400"/>
              <a:gd name="connsiteX37" fmla="*/ 1615414 w 2946171"/>
              <a:gd name="connsiteY37" fmla="*/ 812800 h 1422400"/>
              <a:gd name="connsiteX38" fmla="*/ 1397700 w 2946171"/>
              <a:gd name="connsiteY38" fmla="*/ 711200 h 1422400"/>
              <a:gd name="connsiteX39" fmla="*/ 1238043 w 2946171"/>
              <a:gd name="connsiteY39" fmla="*/ 653143 h 1422400"/>
              <a:gd name="connsiteX40" fmla="*/ 1049357 w 2946171"/>
              <a:gd name="connsiteY40" fmla="*/ 609600 h 1422400"/>
              <a:gd name="connsiteX41" fmla="*/ 1005814 w 2946171"/>
              <a:gd name="connsiteY41" fmla="*/ 595085 h 1422400"/>
              <a:gd name="connsiteX42" fmla="*/ 947757 w 2946171"/>
              <a:gd name="connsiteY42" fmla="*/ 566057 h 1422400"/>
              <a:gd name="connsiteX43" fmla="*/ 846157 w 2946171"/>
              <a:gd name="connsiteY43" fmla="*/ 551543 h 1422400"/>
              <a:gd name="connsiteX44" fmla="*/ 701014 w 2946171"/>
              <a:gd name="connsiteY44" fmla="*/ 508000 h 1422400"/>
              <a:gd name="connsiteX45" fmla="*/ 512328 w 2946171"/>
              <a:gd name="connsiteY45" fmla="*/ 449943 h 1422400"/>
              <a:gd name="connsiteX46" fmla="*/ 425243 w 2946171"/>
              <a:gd name="connsiteY46" fmla="*/ 435428 h 1422400"/>
              <a:gd name="connsiteX47" fmla="*/ 280100 w 2946171"/>
              <a:gd name="connsiteY47" fmla="*/ 362857 h 1422400"/>
              <a:gd name="connsiteX48" fmla="*/ 207528 w 2946171"/>
              <a:gd name="connsiteY48" fmla="*/ 246743 h 1422400"/>
              <a:gd name="connsiteX49" fmla="*/ 163986 w 2946171"/>
              <a:gd name="connsiteY49" fmla="*/ 188685 h 1422400"/>
              <a:gd name="connsiteX50" fmla="*/ 134957 w 2946171"/>
              <a:gd name="connsiteY50" fmla="*/ 145143 h 1422400"/>
              <a:gd name="connsiteX51" fmla="*/ 4328 w 2946171"/>
              <a:gd name="connsiteY51" fmla="*/ 72571 h 1422400"/>
              <a:gd name="connsiteX52" fmla="*/ 18843 w 2946171"/>
              <a:gd name="connsiteY52" fmla="*/ 72571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46171" h="1422400">
                <a:moveTo>
                  <a:pt x="47871" y="14514"/>
                </a:moveTo>
                <a:lnTo>
                  <a:pt x="207528" y="0"/>
                </a:lnTo>
                <a:cubicBezTo>
                  <a:pt x="275261" y="4838"/>
                  <a:pt x="343195" y="7405"/>
                  <a:pt x="410728" y="14514"/>
                </a:cubicBezTo>
                <a:cubicBezTo>
                  <a:pt x="435262" y="17096"/>
                  <a:pt x="458806" y="26089"/>
                  <a:pt x="483300" y="29028"/>
                </a:cubicBezTo>
                <a:cubicBezTo>
                  <a:pt x="579852" y="40614"/>
                  <a:pt x="676824" y="48381"/>
                  <a:pt x="773586" y="58057"/>
                </a:cubicBezTo>
                <a:cubicBezTo>
                  <a:pt x="1421475" y="202032"/>
                  <a:pt x="744659" y="55175"/>
                  <a:pt x="1194500" y="145143"/>
                </a:cubicBezTo>
                <a:cubicBezTo>
                  <a:pt x="1238239" y="153891"/>
                  <a:pt x="1281389" y="165423"/>
                  <a:pt x="1325128" y="174171"/>
                </a:cubicBezTo>
                <a:cubicBezTo>
                  <a:pt x="1393825" y="187910"/>
                  <a:pt x="1528349" y="206622"/>
                  <a:pt x="1600900" y="232228"/>
                </a:cubicBezTo>
                <a:cubicBezTo>
                  <a:pt x="1916814" y="343726"/>
                  <a:pt x="1528045" y="237822"/>
                  <a:pt x="1891186" y="348343"/>
                </a:cubicBezTo>
                <a:cubicBezTo>
                  <a:pt x="1948437" y="365767"/>
                  <a:pt x="2008291" y="373864"/>
                  <a:pt x="2065357" y="391885"/>
                </a:cubicBezTo>
                <a:cubicBezTo>
                  <a:pt x="2100493" y="402980"/>
                  <a:pt x="2132212" y="423165"/>
                  <a:pt x="2166957" y="435428"/>
                </a:cubicBezTo>
                <a:cubicBezTo>
                  <a:pt x="2214589" y="452239"/>
                  <a:pt x="2265474" y="459544"/>
                  <a:pt x="2312100" y="478971"/>
                </a:cubicBezTo>
                <a:cubicBezTo>
                  <a:pt x="2382923" y="508481"/>
                  <a:pt x="2555474" y="596187"/>
                  <a:pt x="2631414" y="653143"/>
                </a:cubicBezTo>
                <a:cubicBezTo>
                  <a:pt x="2689873" y="696987"/>
                  <a:pt x="2714630" y="747003"/>
                  <a:pt x="2747528" y="812800"/>
                </a:cubicBezTo>
                <a:cubicBezTo>
                  <a:pt x="2759180" y="836103"/>
                  <a:pt x="2764081" y="862498"/>
                  <a:pt x="2776557" y="885371"/>
                </a:cubicBezTo>
                <a:cubicBezTo>
                  <a:pt x="2825056" y="974285"/>
                  <a:pt x="2847987" y="985830"/>
                  <a:pt x="2921700" y="1059543"/>
                </a:cubicBezTo>
                <a:cubicBezTo>
                  <a:pt x="2926538" y="1074057"/>
                  <a:pt x="2946171" y="1091469"/>
                  <a:pt x="2936214" y="1103085"/>
                </a:cubicBezTo>
                <a:cubicBezTo>
                  <a:pt x="2904347" y="1140263"/>
                  <a:pt x="2809143" y="1169237"/>
                  <a:pt x="2762043" y="1190171"/>
                </a:cubicBezTo>
                <a:cubicBezTo>
                  <a:pt x="2742271" y="1198958"/>
                  <a:pt x="2722772" y="1208465"/>
                  <a:pt x="2703986" y="1219200"/>
                </a:cubicBezTo>
                <a:cubicBezTo>
                  <a:pt x="2688840" y="1227855"/>
                  <a:pt x="2676476" y="1241356"/>
                  <a:pt x="2660443" y="1248228"/>
                </a:cubicBezTo>
                <a:cubicBezTo>
                  <a:pt x="2637625" y="1258007"/>
                  <a:pt x="2548768" y="1272088"/>
                  <a:pt x="2529814" y="1277257"/>
                </a:cubicBezTo>
                <a:cubicBezTo>
                  <a:pt x="2500293" y="1285308"/>
                  <a:pt x="2471287" y="1295301"/>
                  <a:pt x="2442728" y="1306285"/>
                </a:cubicBezTo>
                <a:cubicBezTo>
                  <a:pt x="2408338" y="1319512"/>
                  <a:pt x="2377096" y="1341835"/>
                  <a:pt x="2341128" y="1349828"/>
                </a:cubicBezTo>
                <a:cubicBezTo>
                  <a:pt x="2288962" y="1361421"/>
                  <a:pt x="2234690" y="1359505"/>
                  <a:pt x="2181471" y="1364343"/>
                </a:cubicBezTo>
                <a:cubicBezTo>
                  <a:pt x="2157281" y="1369181"/>
                  <a:pt x="2133234" y="1374801"/>
                  <a:pt x="2108900" y="1378857"/>
                </a:cubicBezTo>
                <a:cubicBezTo>
                  <a:pt x="2075155" y="1384481"/>
                  <a:pt x="2040751" y="1386203"/>
                  <a:pt x="2007300" y="1393371"/>
                </a:cubicBezTo>
                <a:cubicBezTo>
                  <a:pt x="1972860" y="1400751"/>
                  <a:pt x="1939567" y="1412724"/>
                  <a:pt x="1905700" y="1422400"/>
                </a:cubicBezTo>
                <a:cubicBezTo>
                  <a:pt x="1857319" y="1412724"/>
                  <a:pt x="1803687" y="1417332"/>
                  <a:pt x="1760557" y="1393371"/>
                </a:cubicBezTo>
                <a:cubicBezTo>
                  <a:pt x="1747183" y="1385941"/>
                  <a:pt x="1766584" y="1362558"/>
                  <a:pt x="1775071" y="1349828"/>
                </a:cubicBezTo>
                <a:cubicBezTo>
                  <a:pt x="1786457" y="1332749"/>
                  <a:pt x="1804100" y="1320799"/>
                  <a:pt x="1818614" y="1306285"/>
                </a:cubicBezTo>
                <a:cubicBezTo>
                  <a:pt x="1828290" y="1282095"/>
                  <a:pt x="1838495" y="1258109"/>
                  <a:pt x="1847643" y="1233714"/>
                </a:cubicBezTo>
                <a:cubicBezTo>
                  <a:pt x="1853015" y="1219389"/>
                  <a:pt x="1862157" y="1205470"/>
                  <a:pt x="1862157" y="1190171"/>
                </a:cubicBezTo>
                <a:cubicBezTo>
                  <a:pt x="1862157" y="1170223"/>
                  <a:pt x="1852481" y="1151466"/>
                  <a:pt x="1847643" y="1132114"/>
                </a:cubicBezTo>
                <a:cubicBezTo>
                  <a:pt x="1870964" y="1062151"/>
                  <a:pt x="1866892" y="1112556"/>
                  <a:pt x="1833128" y="1045028"/>
                </a:cubicBezTo>
                <a:cubicBezTo>
                  <a:pt x="1798299" y="975371"/>
                  <a:pt x="1847495" y="1013408"/>
                  <a:pt x="1775071" y="928914"/>
                </a:cubicBezTo>
                <a:cubicBezTo>
                  <a:pt x="1763718" y="915669"/>
                  <a:pt x="1744929" y="911052"/>
                  <a:pt x="1731528" y="899885"/>
                </a:cubicBezTo>
                <a:cubicBezTo>
                  <a:pt x="1715760" y="886745"/>
                  <a:pt x="1704407" y="868658"/>
                  <a:pt x="1687986" y="856343"/>
                </a:cubicBezTo>
                <a:cubicBezTo>
                  <a:pt x="1665417" y="839417"/>
                  <a:pt x="1639337" y="827752"/>
                  <a:pt x="1615414" y="812800"/>
                </a:cubicBezTo>
                <a:cubicBezTo>
                  <a:pt x="1502015" y="741926"/>
                  <a:pt x="1651157" y="815564"/>
                  <a:pt x="1397700" y="711200"/>
                </a:cubicBezTo>
                <a:cubicBezTo>
                  <a:pt x="1348641" y="690999"/>
                  <a:pt x="1288866" y="666696"/>
                  <a:pt x="1238043" y="653143"/>
                </a:cubicBezTo>
                <a:cubicBezTo>
                  <a:pt x="1162653" y="633039"/>
                  <a:pt x="1117275" y="629006"/>
                  <a:pt x="1049357" y="609600"/>
                </a:cubicBezTo>
                <a:cubicBezTo>
                  <a:pt x="1034646" y="605397"/>
                  <a:pt x="1019876" y="601112"/>
                  <a:pt x="1005814" y="595085"/>
                </a:cubicBezTo>
                <a:cubicBezTo>
                  <a:pt x="985927" y="586562"/>
                  <a:pt x="968631" y="571750"/>
                  <a:pt x="947757" y="566057"/>
                </a:cubicBezTo>
                <a:cubicBezTo>
                  <a:pt x="914752" y="557056"/>
                  <a:pt x="880024" y="556381"/>
                  <a:pt x="846157" y="551543"/>
                </a:cubicBezTo>
                <a:cubicBezTo>
                  <a:pt x="691467" y="489666"/>
                  <a:pt x="855202" y="550051"/>
                  <a:pt x="701014" y="508000"/>
                </a:cubicBezTo>
                <a:cubicBezTo>
                  <a:pt x="555481" y="468309"/>
                  <a:pt x="672165" y="486829"/>
                  <a:pt x="512328" y="449943"/>
                </a:cubicBezTo>
                <a:cubicBezTo>
                  <a:pt x="483653" y="443326"/>
                  <a:pt x="454271" y="440266"/>
                  <a:pt x="425243" y="435428"/>
                </a:cubicBezTo>
                <a:cubicBezTo>
                  <a:pt x="376862" y="411238"/>
                  <a:pt x="307930" y="409240"/>
                  <a:pt x="280100" y="362857"/>
                </a:cubicBezTo>
                <a:cubicBezTo>
                  <a:pt x="254662" y="320460"/>
                  <a:pt x="235462" y="285850"/>
                  <a:pt x="207528" y="246743"/>
                </a:cubicBezTo>
                <a:cubicBezTo>
                  <a:pt x="193468" y="227058"/>
                  <a:pt x="178046" y="208370"/>
                  <a:pt x="163986" y="188685"/>
                </a:cubicBezTo>
                <a:cubicBezTo>
                  <a:pt x="153847" y="174490"/>
                  <a:pt x="148085" y="156630"/>
                  <a:pt x="134957" y="145143"/>
                </a:cubicBezTo>
                <a:cubicBezTo>
                  <a:pt x="12912" y="38354"/>
                  <a:pt x="90717" y="115766"/>
                  <a:pt x="4328" y="72571"/>
                </a:cubicBezTo>
                <a:cubicBezTo>
                  <a:pt x="0" y="70407"/>
                  <a:pt x="14005" y="72571"/>
                  <a:pt x="18843" y="72571"/>
                </a:cubicBezTo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lný tvar 10"/>
          <p:cNvSpPr/>
          <p:nvPr/>
        </p:nvSpPr>
        <p:spPr>
          <a:xfrm rot="21265042">
            <a:off x="1283159" y="5033308"/>
            <a:ext cx="2214578" cy="1521301"/>
          </a:xfrm>
          <a:custGeom>
            <a:avLst/>
            <a:gdLst>
              <a:gd name="connsiteX0" fmla="*/ 673516 w 1656236"/>
              <a:gd name="connsiteY0" fmla="*/ 1436915 h 1475684"/>
              <a:gd name="connsiteX1" fmla="*/ 34888 w 1656236"/>
              <a:gd name="connsiteY1" fmla="*/ 1422400 h 1475684"/>
              <a:gd name="connsiteX2" fmla="*/ 20373 w 1656236"/>
              <a:gd name="connsiteY2" fmla="*/ 1306286 h 1475684"/>
              <a:gd name="connsiteX3" fmla="*/ 34888 w 1656236"/>
              <a:gd name="connsiteY3" fmla="*/ 1248229 h 1475684"/>
              <a:gd name="connsiteX4" fmla="*/ 63916 w 1656236"/>
              <a:gd name="connsiteY4" fmla="*/ 1204686 h 1475684"/>
              <a:gd name="connsiteX5" fmla="*/ 180031 w 1656236"/>
              <a:gd name="connsiteY5" fmla="*/ 1103086 h 1475684"/>
              <a:gd name="connsiteX6" fmla="*/ 325173 w 1656236"/>
              <a:gd name="connsiteY6" fmla="*/ 1016000 h 1475684"/>
              <a:gd name="connsiteX7" fmla="*/ 412259 w 1656236"/>
              <a:gd name="connsiteY7" fmla="*/ 899886 h 1475684"/>
              <a:gd name="connsiteX8" fmla="*/ 484831 w 1656236"/>
              <a:gd name="connsiteY8" fmla="*/ 827315 h 1475684"/>
              <a:gd name="connsiteX9" fmla="*/ 600945 w 1656236"/>
              <a:gd name="connsiteY9" fmla="*/ 667658 h 1475684"/>
              <a:gd name="connsiteX10" fmla="*/ 659002 w 1656236"/>
              <a:gd name="connsiteY10" fmla="*/ 609600 h 1475684"/>
              <a:gd name="connsiteX11" fmla="*/ 746088 w 1656236"/>
              <a:gd name="connsiteY11" fmla="*/ 537029 h 1475684"/>
              <a:gd name="connsiteX12" fmla="*/ 804145 w 1656236"/>
              <a:gd name="connsiteY12" fmla="*/ 449943 h 1475684"/>
              <a:gd name="connsiteX13" fmla="*/ 862202 w 1656236"/>
              <a:gd name="connsiteY13" fmla="*/ 377372 h 1475684"/>
              <a:gd name="connsiteX14" fmla="*/ 934773 w 1656236"/>
              <a:gd name="connsiteY14" fmla="*/ 261258 h 1475684"/>
              <a:gd name="connsiteX15" fmla="*/ 1050888 w 1656236"/>
              <a:gd name="connsiteY15" fmla="*/ 159658 h 1475684"/>
              <a:gd name="connsiteX16" fmla="*/ 1123459 w 1656236"/>
              <a:gd name="connsiteY16" fmla="*/ 130629 h 1475684"/>
              <a:gd name="connsiteX17" fmla="*/ 1167002 w 1656236"/>
              <a:gd name="connsiteY17" fmla="*/ 87086 h 1475684"/>
              <a:gd name="connsiteX18" fmla="*/ 1254088 w 1656236"/>
              <a:gd name="connsiteY18" fmla="*/ 58058 h 1475684"/>
              <a:gd name="connsiteX19" fmla="*/ 1428259 w 1656236"/>
              <a:gd name="connsiteY19" fmla="*/ 14515 h 1475684"/>
              <a:gd name="connsiteX20" fmla="*/ 1486316 w 1656236"/>
              <a:gd name="connsiteY20" fmla="*/ 0 h 1475684"/>
              <a:gd name="connsiteX21" fmla="*/ 1587916 w 1656236"/>
              <a:gd name="connsiteY21" fmla="*/ 14515 h 1475684"/>
              <a:gd name="connsiteX22" fmla="*/ 1645973 w 1656236"/>
              <a:gd name="connsiteY22" fmla="*/ 29029 h 1475684"/>
              <a:gd name="connsiteX23" fmla="*/ 1631459 w 1656236"/>
              <a:gd name="connsiteY23" fmla="*/ 0 h 14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6236" h="1475684">
                <a:moveTo>
                  <a:pt x="673516" y="1436915"/>
                </a:moveTo>
                <a:cubicBezTo>
                  <a:pt x="597545" y="1439954"/>
                  <a:pt x="141457" y="1475684"/>
                  <a:pt x="34888" y="1422400"/>
                </a:cubicBezTo>
                <a:cubicBezTo>
                  <a:pt x="0" y="1404956"/>
                  <a:pt x="25211" y="1344991"/>
                  <a:pt x="20373" y="1306286"/>
                </a:cubicBezTo>
                <a:cubicBezTo>
                  <a:pt x="25211" y="1286934"/>
                  <a:pt x="27030" y="1266564"/>
                  <a:pt x="34888" y="1248229"/>
                </a:cubicBezTo>
                <a:cubicBezTo>
                  <a:pt x="41760" y="1232196"/>
                  <a:pt x="52429" y="1217814"/>
                  <a:pt x="63916" y="1204686"/>
                </a:cubicBezTo>
                <a:cubicBezTo>
                  <a:pt x="101450" y="1161790"/>
                  <a:pt x="132179" y="1129671"/>
                  <a:pt x="180031" y="1103086"/>
                </a:cubicBezTo>
                <a:cubicBezTo>
                  <a:pt x="227381" y="1076780"/>
                  <a:pt x="286896" y="1058104"/>
                  <a:pt x="325173" y="1016000"/>
                </a:cubicBezTo>
                <a:cubicBezTo>
                  <a:pt x="357718" y="980201"/>
                  <a:pt x="381008" y="936819"/>
                  <a:pt x="412259" y="899886"/>
                </a:cubicBezTo>
                <a:cubicBezTo>
                  <a:pt x="434357" y="873770"/>
                  <a:pt x="463258" y="853866"/>
                  <a:pt x="484831" y="827315"/>
                </a:cubicBezTo>
                <a:cubicBezTo>
                  <a:pt x="526327" y="776243"/>
                  <a:pt x="554414" y="714190"/>
                  <a:pt x="600945" y="667658"/>
                </a:cubicBezTo>
                <a:cubicBezTo>
                  <a:pt x="620297" y="648305"/>
                  <a:pt x="638659" y="627909"/>
                  <a:pt x="659002" y="609600"/>
                </a:cubicBezTo>
                <a:cubicBezTo>
                  <a:pt x="687089" y="584322"/>
                  <a:pt x="720670" y="564989"/>
                  <a:pt x="746088" y="537029"/>
                </a:cubicBezTo>
                <a:cubicBezTo>
                  <a:pt x="769556" y="511214"/>
                  <a:pt x="783625" y="478158"/>
                  <a:pt x="804145" y="449943"/>
                </a:cubicBezTo>
                <a:cubicBezTo>
                  <a:pt x="822366" y="424889"/>
                  <a:pt x="845018" y="403148"/>
                  <a:pt x="862202" y="377372"/>
                </a:cubicBezTo>
                <a:cubicBezTo>
                  <a:pt x="930869" y="274373"/>
                  <a:pt x="846029" y="362681"/>
                  <a:pt x="934773" y="261258"/>
                </a:cubicBezTo>
                <a:cubicBezTo>
                  <a:pt x="961706" y="230477"/>
                  <a:pt x="1013565" y="180393"/>
                  <a:pt x="1050888" y="159658"/>
                </a:cubicBezTo>
                <a:cubicBezTo>
                  <a:pt x="1073663" y="147005"/>
                  <a:pt x="1099269" y="140305"/>
                  <a:pt x="1123459" y="130629"/>
                </a:cubicBezTo>
                <a:cubicBezTo>
                  <a:pt x="1137973" y="116115"/>
                  <a:pt x="1149059" y="97054"/>
                  <a:pt x="1167002" y="87086"/>
                </a:cubicBezTo>
                <a:cubicBezTo>
                  <a:pt x="1193750" y="72226"/>
                  <a:pt x="1224403" y="65479"/>
                  <a:pt x="1254088" y="58058"/>
                </a:cubicBezTo>
                <a:lnTo>
                  <a:pt x="1428259" y="14515"/>
                </a:lnTo>
                <a:lnTo>
                  <a:pt x="1486316" y="0"/>
                </a:lnTo>
                <a:cubicBezTo>
                  <a:pt x="1520183" y="4838"/>
                  <a:pt x="1554257" y="8395"/>
                  <a:pt x="1587916" y="14515"/>
                </a:cubicBezTo>
                <a:cubicBezTo>
                  <a:pt x="1607542" y="18083"/>
                  <a:pt x="1627049" y="35337"/>
                  <a:pt x="1645973" y="29029"/>
                </a:cubicBezTo>
                <a:cubicBezTo>
                  <a:pt x="1656236" y="25608"/>
                  <a:pt x="1636297" y="9676"/>
                  <a:pt x="1631459" y="0"/>
                </a:cubicBezTo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lný tvar 11"/>
          <p:cNvSpPr/>
          <p:nvPr/>
        </p:nvSpPr>
        <p:spPr>
          <a:xfrm>
            <a:off x="0" y="5214950"/>
            <a:ext cx="2537466" cy="1405467"/>
          </a:xfrm>
          <a:custGeom>
            <a:avLst/>
            <a:gdLst>
              <a:gd name="connsiteX0" fmla="*/ 2474571 w 2537466"/>
              <a:gd name="connsiteY0" fmla="*/ 26609 h 1405467"/>
              <a:gd name="connsiteX1" fmla="*/ 2126228 w 2537466"/>
              <a:gd name="connsiteY1" fmla="*/ 215295 h 1405467"/>
              <a:gd name="connsiteX2" fmla="*/ 1995599 w 2537466"/>
              <a:gd name="connsiteY2" fmla="*/ 287867 h 1405467"/>
              <a:gd name="connsiteX3" fmla="*/ 1908513 w 2537466"/>
              <a:gd name="connsiteY3" fmla="*/ 331409 h 1405467"/>
              <a:gd name="connsiteX4" fmla="*/ 1835942 w 2537466"/>
              <a:gd name="connsiteY4" fmla="*/ 345924 h 1405467"/>
              <a:gd name="connsiteX5" fmla="*/ 1748856 w 2537466"/>
              <a:gd name="connsiteY5" fmla="*/ 389467 h 1405467"/>
              <a:gd name="connsiteX6" fmla="*/ 1124742 w 2537466"/>
              <a:gd name="connsiteY6" fmla="*/ 505581 h 1405467"/>
              <a:gd name="connsiteX7" fmla="*/ 863485 w 2537466"/>
              <a:gd name="connsiteY7" fmla="*/ 578152 h 1405467"/>
              <a:gd name="connsiteX8" fmla="*/ 761885 w 2537466"/>
              <a:gd name="connsiteY8" fmla="*/ 592667 h 1405467"/>
              <a:gd name="connsiteX9" fmla="*/ 413542 w 2537466"/>
              <a:gd name="connsiteY9" fmla="*/ 723295 h 1405467"/>
              <a:gd name="connsiteX10" fmla="*/ 311942 w 2537466"/>
              <a:gd name="connsiteY10" fmla="*/ 795867 h 1405467"/>
              <a:gd name="connsiteX11" fmla="*/ 137771 w 2537466"/>
              <a:gd name="connsiteY11" fmla="*/ 999067 h 1405467"/>
              <a:gd name="connsiteX12" fmla="*/ 7142 w 2537466"/>
              <a:gd name="connsiteY12" fmla="*/ 1158724 h 1405467"/>
              <a:gd name="connsiteX13" fmla="*/ 79713 w 2537466"/>
              <a:gd name="connsiteY13" fmla="*/ 1260324 h 1405467"/>
              <a:gd name="connsiteX14" fmla="*/ 123256 w 2537466"/>
              <a:gd name="connsiteY14" fmla="*/ 1318381 h 1405467"/>
              <a:gd name="connsiteX15" fmla="*/ 253885 w 2537466"/>
              <a:gd name="connsiteY15" fmla="*/ 1361924 h 1405467"/>
              <a:gd name="connsiteX16" fmla="*/ 384513 w 2537466"/>
              <a:gd name="connsiteY16" fmla="*/ 1332895 h 1405467"/>
              <a:gd name="connsiteX17" fmla="*/ 500628 w 2537466"/>
              <a:gd name="connsiteY17" fmla="*/ 1361924 h 1405467"/>
              <a:gd name="connsiteX18" fmla="*/ 718342 w 2537466"/>
              <a:gd name="connsiteY18" fmla="*/ 1405467 h 1405467"/>
              <a:gd name="connsiteX19" fmla="*/ 1385999 w 2537466"/>
              <a:gd name="connsiteY19" fmla="*/ 1390952 h 1405467"/>
              <a:gd name="connsiteX20" fmla="*/ 1444056 w 2537466"/>
              <a:gd name="connsiteY20" fmla="*/ 1361924 h 1405467"/>
              <a:gd name="connsiteX21" fmla="*/ 1487599 w 2537466"/>
              <a:gd name="connsiteY21" fmla="*/ 1347409 h 1405467"/>
              <a:gd name="connsiteX22" fmla="*/ 1574685 w 2537466"/>
              <a:gd name="connsiteY22" fmla="*/ 1216781 h 1405467"/>
              <a:gd name="connsiteX23" fmla="*/ 1748856 w 2537466"/>
              <a:gd name="connsiteY23" fmla="*/ 1013581 h 1405467"/>
              <a:gd name="connsiteX24" fmla="*/ 1792399 w 2537466"/>
              <a:gd name="connsiteY24" fmla="*/ 911981 h 1405467"/>
              <a:gd name="connsiteX25" fmla="*/ 1835942 w 2537466"/>
              <a:gd name="connsiteY25" fmla="*/ 853924 h 1405467"/>
              <a:gd name="connsiteX26" fmla="*/ 2053656 w 2537466"/>
              <a:gd name="connsiteY26" fmla="*/ 607181 h 1405467"/>
              <a:gd name="connsiteX27" fmla="*/ 2126228 w 2537466"/>
              <a:gd name="connsiteY27" fmla="*/ 520095 h 1405467"/>
              <a:gd name="connsiteX28" fmla="*/ 2155256 w 2537466"/>
              <a:gd name="connsiteY28" fmla="*/ 476552 h 1405467"/>
              <a:gd name="connsiteX29" fmla="*/ 2343942 w 2537466"/>
              <a:gd name="connsiteY29" fmla="*/ 287867 h 1405467"/>
              <a:gd name="connsiteX30" fmla="*/ 2401999 w 2537466"/>
              <a:gd name="connsiteY30" fmla="*/ 229809 h 1405467"/>
              <a:gd name="connsiteX31" fmla="*/ 2489085 w 2537466"/>
              <a:gd name="connsiteY31" fmla="*/ 113695 h 1405467"/>
              <a:gd name="connsiteX32" fmla="*/ 2503599 w 2537466"/>
              <a:gd name="connsiteY32" fmla="*/ 55638 h 1405467"/>
              <a:gd name="connsiteX33" fmla="*/ 2474571 w 2537466"/>
              <a:gd name="connsiteY33" fmla="*/ 26609 h 14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37466" h="1405467">
                <a:moveTo>
                  <a:pt x="2474571" y="26609"/>
                </a:moveTo>
                <a:cubicBezTo>
                  <a:pt x="2411676" y="53218"/>
                  <a:pt x="2446229" y="27708"/>
                  <a:pt x="2126228" y="215295"/>
                </a:cubicBezTo>
                <a:cubicBezTo>
                  <a:pt x="2083256" y="240486"/>
                  <a:pt x="2040152" y="265591"/>
                  <a:pt x="1995599" y="287867"/>
                </a:cubicBezTo>
                <a:cubicBezTo>
                  <a:pt x="1966570" y="302381"/>
                  <a:pt x="1939014" y="320318"/>
                  <a:pt x="1908513" y="331409"/>
                </a:cubicBezTo>
                <a:cubicBezTo>
                  <a:pt x="1885329" y="339840"/>
                  <a:pt x="1860132" y="341086"/>
                  <a:pt x="1835942" y="345924"/>
                </a:cubicBezTo>
                <a:cubicBezTo>
                  <a:pt x="1806913" y="360438"/>
                  <a:pt x="1780281" y="381357"/>
                  <a:pt x="1748856" y="389467"/>
                </a:cubicBezTo>
                <a:cubicBezTo>
                  <a:pt x="1521570" y="448121"/>
                  <a:pt x="1348668" y="464114"/>
                  <a:pt x="1124742" y="505581"/>
                </a:cubicBezTo>
                <a:cubicBezTo>
                  <a:pt x="833467" y="559521"/>
                  <a:pt x="1155628" y="505115"/>
                  <a:pt x="863485" y="578152"/>
                </a:cubicBezTo>
                <a:cubicBezTo>
                  <a:pt x="830296" y="586449"/>
                  <a:pt x="795752" y="587829"/>
                  <a:pt x="761885" y="592667"/>
                </a:cubicBezTo>
                <a:cubicBezTo>
                  <a:pt x="618050" y="636924"/>
                  <a:pt x="543626" y="651026"/>
                  <a:pt x="413542" y="723295"/>
                </a:cubicBezTo>
                <a:cubicBezTo>
                  <a:pt x="377160" y="743507"/>
                  <a:pt x="341371" y="766438"/>
                  <a:pt x="311942" y="795867"/>
                </a:cubicBezTo>
                <a:cubicBezTo>
                  <a:pt x="248861" y="858948"/>
                  <a:pt x="195150" y="930758"/>
                  <a:pt x="137771" y="999067"/>
                </a:cubicBezTo>
                <a:cubicBezTo>
                  <a:pt x="93544" y="1051719"/>
                  <a:pt x="7142" y="1158724"/>
                  <a:pt x="7142" y="1158724"/>
                </a:cubicBezTo>
                <a:cubicBezTo>
                  <a:pt x="64297" y="1301608"/>
                  <a:pt x="0" y="1180610"/>
                  <a:pt x="79713" y="1260324"/>
                </a:cubicBezTo>
                <a:cubicBezTo>
                  <a:pt x="96818" y="1277429"/>
                  <a:pt x="103904" y="1303867"/>
                  <a:pt x="123256" y="1318381"/>
                </a:cubicBezTo>
                <a:cubicBezTo>
                  <a:pt x="150581" y="1338874"/>
                  <a:pt x="219375" y="1353296"/>
                  <a:pt x="253885" y="1361924"/>
                </a:cubicBezTo>
                <a:cubicBezTo>
                  <a:pt x="297428" y="1352248"/>
                  <a:pt x="339908" y="1332895"/>
                  <a:pt x="384513" y="1332895"/>
                </a:cubicBezTo>
                <a:cubicBezTo>
                  <a:pt x="424409" y="1332895"/>
                  <a:pt x="461507" y="1354100"/>
                  <a:pt x="500628" y="1361924"/>
                </a:cubicBezTo>
                <a:lnTo>
                  <a:pt x="718342" y="1405467"/>
                </a:lnTo>
                <a:cubicBezTo>
                  <a:pt x="940894" y="1400629"/>
                  <a:pt x="1163794" y="1404284"/>
                  <a:pt x="1385999" y="1390952"/>
                </a:cubicBezTo>
                <a:cubicBezTo>
                  <a:pt x="1407597" y="1389656"/>
                  <a:pt x="1424169" y="1370447"/>
                  <a:pt x="1444056" y="1361924"/>
                </a:cubicBezTo>
                <a:cubicBezTo>
                  <a:pt x="1458118" y="1355897"/>
                  <a:pt x="1473085" y="1352247"/>
                  <a:pt x="1487599" y="1347409"/>
                </a:cubicBezTo>
                <a:cubicBezTo>
                  <a:pt x="1570763" y="1264247"/>
                  <a:pt x="1495602" y="1348586"/>
                  <a:pt x="1574685" y="1216781"/>
                </a:cubicBezTo>
                <a:cubicBezTo>
                  <a:pt x="1607722" y="1161719"/>
                  <a:pt x="1735397" y="1028536"/>
                  <a:pt x="1748856" y="1013581"/>
                </a:cubicBezTo>
                <a:cubicBezTo>
                  <a:pt x="1763370" y="979714"/>
                  <a:pt x="1774755" y="944328"/>
                  <a:pt x="1792399" y="911981"/>
                </a:cubicBezTo>
                <a:cubicBezTo>
                  <a:pt x="1803983" y="890744"/>
                  <a:pt x="1820199" y="872291"/>
                  <a:pt x="1835942" y="853924"/>
                </a:cubicBezTo>
                <a:cubicBezTo>
                  <a:pt x="1907325" y="770643"/>
                  <a:pt x="1981682" y="689952"/>
                  <a:pt x="2053656" y="607181"/>
                </a:cubicBezTo>
                <a:cubicBezTo>
                  <a:pt x="2078451" y="578667"/>
                  <a:pt x="2105268" y="551536"/>
                  <a:pt x="2126228" y="520095"/>
                </a:cubicBezTo>
                <a:cubicBezTo>
                  <a:pt x="2135904" y="505581"/>
                  <a:pt x="2143325" y="489278"/>
                  <a:pt x="2155256" y="476552"/>
                </a:cubicBezTo>
                <a:cubicBezTo>
                  <a:pt x="2216091" y="411662"/>
                  <a:pt x="2281047" y="350762"/>
                  <a:pt x="2343942" y="287867"/>
                </a:cubicBezTo>
                <a:cubicBezTo>
                  <a:pt x="2363295" y="268514"/>
                  <a:pt x="2385578" y="251704"/>
                  <a:pt x="2401999" y="229809"/>
                </a:cubicBezTo>
                <a:lnTo>
                  <a:pt x="2489085" y="113695"/>
                </a:lnTo>
                <a:cubicBezTo>
                  <a:pt x="2493923" y="94343"/>
                  <a:pt x="2513862" y="72743"/>
                  <a:pt x="2503599" y="55638"/>
                </a:cubicBezTo>
                <a:cubicBezTo>
                  <a:pt x="2473272" y="5094"/>
                  <a:pt x="2537466" y="0"/>
                  <a:pt x="2474571" y="26609"/>
                </a:cubicBezTo>
                <a:close/>
              </a:path>
            </a:pathLst>
          </a:cu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ipka dolů 12"/>
          <p:cNvSpPr/>
          <p:nvPr/>
        </p:nvSpPr>
        <p:spPr>
          <a:xfrm>
            <a:off x="4000496" y="2571744"/>
            <a:ext cx="571504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ipka dolů 13"/>
          <p:cNvSpPr/>
          <p:nvPr/>
        </p:nvSpPr>
        <p:spPr>
          <a:xfrm>
            <a:off x="2571736" y="3286124"/>
            <a:ext cx="571504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ipka dolů 14"/>
          <p:cNvSpPr/>
          <p:nvPr/>
        </p:nvSpPr>
        <p:spPr>
          <a:xfrm>
            <a:off x="785786" y="3929066"/>
            <a:ext cx="571504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ovéPole 15"/>
          <p:cNvSpPr txBox="1"/>
          <p:nvPr/>
        </p:nvSpPr>
        <p:spPr>
          <a:xfrm>
            <a:off x="3214678" y="192880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Jadro</a:t>
            </a:r>
            <a:endParaRPr lang="sk-SK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357422" y="257174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Obal</a:t>
            </a:r>
            <a:endParaRPr lang="sk-SK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7158" y="321468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Príkrov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Pásmo jadrových pohorí</a:t>
            </a:r>
            <a:endParaRPr lang="sk-SK" dirty="0"/>
          </a:p>
        </p:txBody>
      </p:sp>
      <p:pic>
        <p:nvPicPr>
          <p:cNvPr id="4" name="Zástupný symbol pro obsah 3" descr="tekt_mapa_Z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3"/>
            <a:ext cx="9144000" cy="5740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Pásmo </a:t>
            </a:r>
            <a:r>
              <a:rPr lang="sk-SK" smtClean="0"/>
              <a:t>jadrových pohorí</a:t>
            </a:r>
            <a:endParaRPr lang="sk-SK"/>
          </a:p>
        </p:txBody>
      </p:sp>
      <p:pic>
        <p:nvPicPr>
          <p:cNvPr id="4" name="Zástupný symbol pro obsah 3" descr="slovensk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0160"/>
            <a:ext cx="9144000" cy="5577840"/>
          </a:xfrm>
        </p:spPr>
      </p:pic>
      <p:sp>
        <p:nvSpPr>
          <p:cNvPr id="5" name="Elipsa 4"/>
          <p:cNvSpPr/>
          <p:nvPr/>
        </p:nvSpPr>
        <p:spPr>
          <a:xfrm>
            <a:off x="4214810" y="2571744"/>
            <a:ext cx="1428760" cy="71438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Elipsa 5"/>
          <p:cNvSpPr/>
          <p:nvPr/>
        </p:nvSpPr>
        <p:spPr>
          <a:xfrm rot="20311221">
            <a:off x="3619561" y="3248984"/>
            <a:ext cx="1261935" cy="49985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Elipsa 6"/>
          <p:cNvSpPr/>
          <p:nvPr/>
        </p:nvSpPr>
        <p:spPr>
          <a:xfrm rot="19353928">
            <a:off x="2833744" y="2856866"/>
            <a:ext cx="1261935" cy="49985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Elipsa 7"/>
          <p:cNvSpPr/>
          <p:nvPr/>
        </p:nvSpPr>
        <p:spPr>
          <a:xfrm rot="18912789">
            <a:off x="2939501" y="3016516"/>
            <a:ext cx="1500624" cy="69153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Elipsa 8"/>
          <p:cNvSpPr/>
          <p:nvPr/>
        </p:nvSpPr>
        <p:spPr>
          <a:xfrm>
            <a:off x="2214546" y="4143380"/>
            <a:ext cx="928694" cy="57150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Elipsa 9"/>
          <p:cNvSpPr/>
          <p:nvPr/>
        </p:nvSpPr>
        <p:spPr>
          <a:xfrm rot="18267556">
            <a:off x="406307" y="4242721"/>
            <a:ext cx="1759089" cy="52567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2071678"/>
            <a:ext cx="85725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Tatry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86314" y="3714752"/>
            <a:ext cx="207170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</a:rPr>
              <a:t>Z Nízkych Tatier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14612" y="2428868"/>
            <a:ext cx="150019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</a:rPr>
              <a:t>Veľká Fatra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357290" y="2857496"/>
            <a:ext cx="150019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</a:rPr>
              <a:t>Malá Fatra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86116" y="4357694"/>
            <a:ext cx="100013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</a:rPr>
              <a:t>Tríbeč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034" y="3357562"/>
            <a:ext cx="164307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</a:rPr>
              <a:t>Malé Karpaty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1" animBg="1"/>
      <p:bldP spid="11" grpId="2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oplatí vidieť</a:t>
            </a:r>
            <a:endParaRPr lang="sk-SK" dirty="0"/>
          </a:p>
        </p:txBody>
      </p:sp>
      <p:pic>
        <p:nvPicPr>
          <p:cNvPr id="2050" name="Picture 2" descr="C:\Documents and Settings\pipco\Desktop\Bejkmm\Diplomka podklady\Moje fotky\DSC_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43676"/>
            <a:ext cx="8215338" cy="551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Bradlové pásmo</a:t>
            </a:r>
            <a:endParaRPr lang="sk-SK" dirty="0"/>
          </a:p>
        </p:txBody>
      </p:sp>
      <p:pic>
        <p:nvPicPr>
          <p:cNvPr id="4" name="Zástupný symbol pro obsah 3" descr="tekt_mapa_Z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117274"/>
            <a:ext cx="9144000" cy="5740726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sp>
        <p:nvSpPr>
          <p:cNvPr id="5" name="Elipsa 4"/>
          <p:cNvSpPr/>
          <p:nvPr/>
        </p:nvSpPr>
        <p:spPr>
          <a:xfrm rot="1389874">
            <a:off x="5301165" y="1837607"/>
            <a:ext cx="2928958" cy="447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6" name="Elipsa 5"/>
          <p:cNvSpPr/>
          <p:nvPr/>
        </p:nvSpPr>
        <p:spPr>
          <a:xfrm rot="19654930">
            <a:off x="672395" y="2273993"/>
            <a:ext cx="3234405" cy="607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Bradlové pásmo</a:t>
            </a:r>
            <a:endParaRPr lang="sk-SK" dirty="0"/>
          </a:p>
        </p:txBody>
      </p:sp>
      <p:pic>
        <p:nvPicPr>
          <p:cNvPr id="4" name="Zástupný symbol pro obsah 3" descr="slovensk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</p:spPr>
      </p:pic>
      <p:sp>
        <p:nvSpPr>
          <p:cNvPr id="5" name="Elipsa 4"/>
          <p:cNvSpPr/>
          <p:nvPr/>
        </p:nvSpPr>
        <p:spPr>
          <a:xfrm rot="19660605">
            <a:off x="1006652" y="3107658"/>
            <a:ext cx="2088316" cy="629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 rot="19773793">
            <a:off x="764070" y="2710791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Biele Karpaty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 rot="21234932">
            <a:off x="5158887" y="2333126"/>
            <a:ext cx="907369" cy="338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 rot="21108480">
            <a:off x="4662832" y="1839687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</a:rPr>
              <a:t>Pieniny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Bradlové pásmo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Vápenec s typickými druhohornými skamenelinami</a:t>
            </a:r>
            <a:endParaRPr lang="sk-SK" dirty="0"/>
          </a:p>
        </p:txBody>
      </p:sp>
      <p:sp>
        <p:nvSpPr>
          <p:cNvPr id="4" name="Výbuch 1 3"/>
          <p:cNvSpPr/>
          <p:nvPr/>
        </p:nvSpPr>
        <p:spPr>
          <a:xfrm>
            <a:off x="3428992" y="3000372"/>
            <a:ext cx="4414862" cy="29289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</a:rPr>
              <a:t>Ktoré skameneliny sú to?</a:t>
            </a:r>
            <a:endParaRPr lang="sk-SK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19800"/>
            <a:ext cx="8686800" cy="838200"/>
          </a:xfrm>
        </p:spPr>
        <p:txBody>
          <a:bodyPr/>
          <a:lstStyle/>
          <a:p>
            <a:r>
              <a:rPr lang="sk-SK" dirty="0" smtClean="0"/>
              <a:t>Geologické členenie </a:t>
            </a:r>
            <a:r>
              <a:rPr lang="sk-SK" dirty="0" err="1" smtClean="0"/>
              <a:t>slovenska</a:t>
            </a:r>
            <a:endParaRPr lang="sk-SK" dirty="0"/>
          </a:p>
        </p:txBody>
      </p:sp>
      <p:pic>
        <p:nvPicPr>
          <p:cNvPr id="6" name="Zástupný symbol pro obsah 5" descr="tekt_mapa_Z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5740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oplatí vidieť</a:t>
            </a:r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4572000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Vršatské bradlá</a:t>
            </a:r>
            <a:endParaRPr lang="sk-SK" dirty="0"/>
          </a:p>
        </p:txBody>
      </p:sp>
      <p:pic>
        <p:nvPicPr>
          <p:cNvPr id="5122" name="Picture 2" descr="C:\Documents and Settings\pipco\Desktop\Bejkmm\Diplomka podklady\10_Vývoj prírody Slovenska\Vrsatske-bradlo-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4969"/>
            <a:ext cx="6810396" cy="4843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Flyšové pásmo</a:t>
            </a:r>
            <a:endParaRPr lang="sk-SK" dirty="0"/>
          </a:p>
        </p:txBody>
      </p:sp>
      <p:pic>
        <p:nvPicPr>
          <p:cNvPr id="4" name="Zástupný symbol pro obsah 3" descr="tekt_mapa_Z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52" y="1142984"/>
            <a:ext cx="9103048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Flyšové pásmo</a:t>
            </a:r>
            <a:endParaRPr lang="sk-SK" dirty="0"/>
          </a:p>
        </p:txBody>
      </p:sp>
      <p:pic>
        <p:nvPicPr>
          <p:cNvPr id="4" name="Zástupný symbol pro obsah 3" descr="slovensk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9368879" cy="5715016"/>
          </a:xfrm>
        </p:spPr>
      </p:pic>
      <p:sp>
        <p:nvSpPr>
          <p:cNvPr id="5" name="Elipsa 4"/>
          <p:cNvSpPr/>
          <p:nvPr/>
        </p:nvSpPr>
        <p:spPr>
          <a:xfrm rot="19660605">
            <a:off x="1006652" y="3107658"/>
            <a:ext cx="2088316" cy="629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 rot="19773793">
            <a:off x="764070" y="2710791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Biele Karpaty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 rot="21436081">
            <a:off x="6516589" y="2516965"/>
            <a:ext cx="711848" cy="538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 rot="21549269">
            <a:off x="5860734" y="1871232"/>
            <a:ext cx="188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 smtClean="0">
                <a:solidFill>
                  <a:srgbClr val="FF0000"/>
                </a:solidFill>
              </a:rPr>
              <a:t>Čergov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sk-SK" dirty="0" smtClean="0"/>
              <a:t>Horniny Flyšového pásma</a:t>
            </a:r>
            <a:endParaRPr lang="sk-SK" dirty="0"/>
          </a:p>
        </p:txBody>
      </p:sp>
      <p:sp>
        <p:nvSpPr>
          <p:cNvPr id="4" name="Zaoblený obdélník 3"/>
          <p:cNvSpPr/>
          <p:nvPr/>
        </p:nvSpPr>
        <p:spPr>
          <a:xfrm>
            <a:off x="357158" y="5786454"/>
            <a:ext cx="8501122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élník 4"/>
          <p:cNvSpPr/>
          <p:nvPr/>
        </p:nvSpPr>
        <p:spPr>
          <a:xfrm>
            <a:off x="357158" y="5286388"/>
            <a:ext cx="8501122" cy="2143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élník 5"/>
          <p:cNvSpPr/>
          <p:nvPr/>
        </p:nvSpPr>
        <p:spPr>
          <a:xfrm>
            <a:off x="357158" y="4214818"/>
            <a:ext cx="8501122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élník 6"/>
          <p:cNvSpPr/>
          <p:nvPr/>
        </p:nvSpPr>
        <p:spPr>
          <a:xfrm>
            <a:off x="357158" y="2643182"/>
            <a:ext cx="8501122" cy="8572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élník 7"/>
          <p:cNvSpPr/>
          <p:nvPr/>
        </p:nvSpPr>
        <p:spPr>
          <a:xfrm>
            <a:off x="357158" y="5500702"/>
            <a:ext cx="8501122" cy="28575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aoblený obdélník 8"/>
          <p:cNvSpPr/>
          <p:nvPr/>
        </p:nvSpPr>
        <p:spPr>
          <a:xfrm>
            <a:off x="357158" y="4786322"/>
            <a:ext cx="8501122" cy="50006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aoblený obdélník 9"/>
          <p:cNvSpPr/>
          <p:nvPr/>
        </p:nvSpPr>
        <p:spPr>
          <a:xfrm>
            <a:off x="357158" y="3500438"/>
            <a:ext cx="8501122" cy="7143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aoblený obdélník 10"/>
          <p:cNvSpPr/>
          <p:nvPr/>
        </p:nvSpPr>
        <p:spPr>
          <a:xfrm>
            <a:off x="357158" y="2357430"/>
            <a:ext cx="8501122" cy="28575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7429520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Pieskovec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15272" y="48577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chemeClr val="bg1"/>
                </a:solidFill>
              </a:rPr>
              <a:t>Ílovec</a:t>
            </a:r>
            <a:endParaRPr 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oplatí vidieť</a:t>
            </a:r>
            <a:endParaRPr lang="sk-SK" dirty="0"/>
          </a:p>
        </p:txBody>
      </p:sp>
      <p:sp>
        <p:nvSpPr>
          <p:cNvPr id="3" name="Obdélník 2"/>
          <p:cNvSpPr/>
          <p:nvPr/>
        </p:nvSpPr>
        <p:spPr>
          <a:xfrm>
            <a:off x="3084060" y="3244334"/>
            <a:ext cx="297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http://www.mapa.cergov.sk/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Mladšie geologické jednotky </a:t>
            </a:r>
            <a:r>
              <a:rPr lang="sk-SK" dirty="0" err="1" smtClean="0"/>
              <a:t>slovenska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2910" y="178592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Sú to nezvrásnené horniny treťohôr a štvrtohôr</a:t>
            </a:r>
            <a:endParaRPr lang="sk-SK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282" y="271462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Vznikli po alpínskom vrásnení</a:t>
            </a:r>
            <a:endParaRPr lang="sk-SK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14480" y="371475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Ležia na starších geologických jednotkách</a:t>
            </a:r>
            <a:endParaRPr lang="sk-SK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2910" y="507207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B0F0"/>
                </a:solidFill>
              </a:rPr>
              <a:t>!!! Vymenuj staršie geologické jednotky Slovenska !!!</a:t>
            </a:r>
            <a:endParaRPr lang="sk-SK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6600"/>
                </a:solidFill>
              </a:rPr>
              <a:t>Staršie</a:t>
            </a:r>
            <a:r>
              <a:rPr lang="sk-SK" dirty="0" smtClean="0"/>
              <a:t> treťohorné horniny</a:t>
            </a:r>
            <a:endParaRPr lang="sk-SK" dirty="0"/>
          </a:p>
        </p:txBody>
      </p:sp>
      <p:pic>
        <p:nvPicPr>
          <p:cNvPr id="1026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38355"/>
            <a:ext cx="7517590" cy="471964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128586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/>
              <a:t>Ílovce</a:t>
            </a:r>
            <a:r>
              <a:rPr lang="sk-SK" sz="2800" b="1" dirty="0" smtClean="0"/>
              <a:t> a pieskovce</a:t>
            </a:r>
            <a:endParaRPr lang="sk-SK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Žilinská a Podtatranská kotlina</a:t>
            </a:r>
            <a:endParaRPr lang="sk-SK" dirty="0"/>
          </a:p>
        </p:txBody>
      </p:sp>
      <p:cxnSp>
        <p:nvCxnSpPr>
          <p:cNvPr id="7" name="Přímá spojovací šipka 6"/>
          <p:cNvCxnSpPr/>
          <p:nvPr/>
        </p:nvCxnSpPr>
        <p:spPr>
          <a:xfrm rot="10800000" flipV="1">
            <a:off x="3214678" y="1643050"/>
            <a:ext cx="1428760" cy="13573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>
            <a:off x="4500562" y="2143116"/>
            <a:ext cx="1428760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715008" y="17144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Levočské vrchy</a:t>
            </a:r>
            <a:endParaRPr lang="sk-SK" dirty="0"/>
          </a:p>
        </p:txBody>
      </p:sp>
      <p:cxnSp>
        <p:nvCxnSpPr>
          <p:cNvPr id="13" name="Přímá spojovací šipka 12"/>
          <p:cNvCxnSpPr/>
          <p:nvPr/>
        </p:nvCxnSpPr>
        <p:spPr>
          <a:xfrm rot="5400000">
            <a:off x="5500694" y="2071678"/>
            <a:ext cx="1000132" cy="857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Mladšie</a:t>
            </a:r>
            <a:r>
              <a:rPr lang="sk-SK" dirty="0" smtClean="0"/>
              <a:t> treťohorné horniny</a:t>
            </a:r>
            <a:endParaRPr lang="sk-SK" dirty="0"/>
          </a:p>
        </p:txBody>
      </p:sp>
      <p:pic>
        <p:nvPicPr>
          <p:cNvPr id="3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38355"/>
            <a:ext cx="7517590" cy="471964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28586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Íly, </a:t>
            </a:r>
            <a:r>
              <a:rPr lang="sk-SK" sz="2400" b="1" dirty="0" smtClean="0"/>
              <a:t>piesky, štrky, </a:t>
            </a:r>
            <a:r>
              <a:rPr lang="sk-SK" dirty="0" smtClean="0"/>
              <a:t>vápence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6248" y="135729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Záhorská Podunajská nížina</a:t>
            </a:r>
            <a:endParaRPr lang="sk-SK" sz="2400" b="1" dirty="0"/>
          </a:p>
        </p:txBody>
      </p:sp>
      <p:cxnSp>
        <p:nvCxnSpPr>
          <p:cNvPr id="7" name="Přímá spojovací šipka 6"/>
          <p:cNvCxnSpPr>
            <a:stCxn id="5" idx="1"/>
          </p:cNvCxnSpPr>
          <p:nvPr/>
        </p:nvCxnSpPr>
        <p:spPr>
          <a:xfrm rot="10800000" flipV="1">
            <a:off x="1285852" y="1588130"/>
            <a:ext cx="3000396" cy="262668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5" idx="2"/>
          </p:cNvCxnSpPr>
          <p:nvPr/>
        </p:nvCxnSpPr>
        <p:spPr>
          <a:xfrm rot="5400000">
            <a:off x="2677553" y="1427395"/>
            <a:ext cx="3181673" cy="396480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643306" y="157161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Hornonitrianska kotlina</a:t>
            </a:r>
            <a:endParaRPr lang="sk-SK" sz="2400" b="1" dirty="0"/>
          </a:p>
        </p:txBody>
      </p:sp>
      <p:cxnSp>
        <p:nvCxnSpPr>
          <p:cNvPr id="12" name="Přímá spojovací šipka 11"/>
          <p:cNvCxnSpPr/>
          <p:nvPr/>
        </p:nvCxnSpPr>
        <p:spPr>
          <a:xfrm rot="10800000" flipV="1">
            <a:off x="2714612" y="2000240"/>
            <a:ext cx="2214578" cy="192882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7818" y="457200"/>
            <a:ext cx="3630734" cy="841248"/>
          </a:xfrm>
        </p:spPr>
        <p:txBody>
          <a:bodyPr/>
          <a:lstStyle/>
          <a:p>
            <a:r>
              <a:rPr lang="sk-SK" dirty="0" err="1" smtClean="0"/>
              <a:t>Sandberg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72264" y="1214422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Nálezisko skamenelín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Príkrovová</a:t>
            </a:r>
            <a:r>
              <a:rPr lang="sk-SK" dirty="0" smtClean="0"/>
              <a:t> stavba</a:t>
            </a:r>
            <a:endParaRPr lang="sk-SK" dirty="0"/>
          </a:p>
        </p:txBody>
      </p:sp>
      <p:pic>
        <p:nvPicPr>
          <p:cNvPr id="4" name="Zástupný symbol pro obsah 3" descr="zjednoduseny_geologicky_profi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4233261"/>
            <a:ext cx="8572560" cy="2300303"/>
          </a:xfrm>
        </p:spPr>
      </p:pic>
      <p:sp>
        <p:nvSpPr>
          <p:cNvPr id="5" name="TextovéPole 4"/>
          <p:cNvSpPr txBox="1"/>
          <p:nvPr/>
        </p:nvSpPr>
        <p:spPr>
          <a:xfrm>
            <a:off x="357158" y="321468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</a:rPr>
              <a:t>Flyšové pásmo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14414" y="200024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00B0F0"/>
                </a:solidFill>
              </a:rPr>
              <a:t>Bradlové pásmo</a:t>
            </a:r>
            <a:endParaRPr lang="sk-SK" sz="2000" b="1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5984" y="242886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</a:rPr>
              <a:t>Pásmo jadrových pohorí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57686" y="285749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 smtClean="0">
                <a:solidFill>
                  <a:srgbClr val="996633"/>
                </a:solidFill>
              </a:rPr>
              <a:t>Veporské</a:t>
            </a:r>
            <a:r>
              <a:rPr lang="sk-SK" sz="2000" b="1" dirty="0" smtClean="0">
                <a:solidFill>
                  <a:srgbClr val="996633"/>
                </a:solidFill>
              </a:rPr>
              <a:t> pásmo</a:t>
            </a:r>
            <a:endParaRPr lang="sk-SK" sz="2000" b="1" dirty="0">
              <a:solidFill>
                <a:srgbClr val="996633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86512" y="285749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7030A0"/>
                </a:solidFill>
              </a:rPr>
              <a:t>Gemerské pásmo</a:t>
            </a:r>
            <a:endParaRPr lang="sk-SK" sz="2000" b="1" dirty="0">
              <a:solidFill>
                <a:srgbClr val="7030A0"/>
              </a:solidFill>
            </a:endParaRPr>
          </a:p>
        </p:txBody>
      </p:sp>
      <p:sp>
        <p:nvSpPr>
          <p:cNvPr id="10" name="Levá složená závorka 9"/>
          <p:cNvSpPr/>
          <p:nvPr/>
        </p:nvSpPr>
        <p:spPr>
          <a:xfrm rot="5400000">
            <a:off x="1357290" y="3500438"/>
            <a:ext cx="500066" cy="928694"/>
          </a:xfrm>
          <a:prstGeom prst="leftBrac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  <p:cxnSp>
        <p:nvCxnSpPr>
          <p:cNvPr id="13" name="Přímá spojovací šipka 12"/>
          <p:cNvCxnSpPr>
            <a:stCxn id="6" idx="2"/>
          </p:cNvCxnSpPr>
          <p:nvPr/>
        </p:nvCxnSpPr>
        <p:spPr>
          <a:xfrm rot="5400000">
            <a:off x="932262" y="3682635"/>
            <a:ext cx="2814602" cy="250033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evá složená závorka 13"/>
          <p:cNvSpPr/>
          <p:nvPr/>
        </p:nvSpPr>
        <p:spPr>
          <a:xfrm rot="5400000">
            <a:off x="3107521" y="2607463"/>
            <a:ext cx="857256" cy="2214578"/>
          </a:xfrm>
          <a:prstGeom prst="leftBrace">
            <a:avLst>
              <a:gd name="adj1" fmla="val 8333"/>
              <a:gd name="adj2" fmla="val 49345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5" name="Levá složená závorka 14"/>
          <p:cNvSpPr/>
          <p:nvPr/>
        </p:nvSpPr>
        <p:spPr>
          <a:xfrm rot="5400000">
            <a:off x="5250661" y="2821777"/>
            <a:ext cx="642942" cy="1857388"/>
          </a:xfrm>
          <a:prstGeom prst="leftBrace">
            <a:avLst>
              <a:gd name="adj1" fmla="val 8333"/>
              <a:gd name="adj2" fmla="val 49345"/>
            </a:avLst>
          </a:prstGeom>
          <a:ln w="34925">
            <a:solidFill>
              <a:srgbClr val="9966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6" name="Levá složená závorka 15"/>
          <p:cNvSpPr/>
          <p:nvPr/>
        </p:nvSpPr>
        <p:spPr>
          <a:xfrm rot="5400000">
            <a:off x="7215206" y="2714620"/>
            <a:ext cx="571504" cy="2000264"/>
          </a:xfrm>
          <a:prstGeom prst="leftBrace">
            <a:avLst>
              <a:gd name="adj1" fmla="val 8333"/>
              <a:gd name="adj2" fmla="val 49345"/>
            </a:avLst>
          </a:prstGeom>
          <a:ln w="3492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Sopečné horniny</a:t>
            </a:r>
            <a:r>
              <a:rPr lang="sk-SK" dirty="0" smtClean="0"/>
              <a:t> mladších treťohôr</a:t>
            </a:r>
            <a:endParaRPr lang="sk-SK" dirty="0"/>
          </a:p>
        </p:txBody>
      </p:sp>
      <p:pic>
        <p:nvPicPr>
          <p:cNvPr id="3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38355"/>
            <a:ext cx="7517590" cy="471964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072198" y="12858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smtClean="0">
                <a:solidFill>
                  <a:srgbClr val="92D050"/>
                </a:solidFill>
              </a:rPr>
              <a:t>Slanské</a:t>
            </a:r>
            <a:r>
              <a:rPr lang="sk-SK" sz="2000" b="1" dirty="0" smtClean="0">
                <a:solidFill>
                  <a:srgbClr val="92D050"/>
                </a:solidFill>
              </a:rPr>
              <a:t> vrchy a Vihorlat</a:t>
            </a:r>
            <a:endParaRPr lang="sk-SK" sz="2000" b="1" dirty="0">
              <a:solidFill>
                <a:srgbClr val="92D050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rot="16200000" flipH="1">
            <a:off x="5822165" y="2464587"/>
            <a:ext cx="1643074" cy="14287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5400000">
            <a:off x="6965173" y="2321711"/>
            <a:ext cx="1785950" cy="42862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1472" y="121442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92D050"/>
                </a:solidFill>
              </a:rPr>
              <a:t>Vtáčnik, Kremnické vrchy, Poľana</a:t>
            </a:r>
            <a:endParaRPr lang="sk-SK" sz="2400" b="1" dirty="0">
              <a:solidFill>
                <a:srgbClr val="92D050"/>
              </a:solidFill>
            </a:endParaRPr>
          </a:p>
        </p:txBody>
      </p:sp>
      <p:cxnSp>
        <p:nvCxnSpPr>
          <p:cNvPr id="11" name="Přímá spojovací šipka 10"/>
          <p:cNvCxnSpPr>
            <a:stCxn id="9" idx="2"/>
          </p:cNvCxnSpPr>
          <p:nvPr/>
        </p:nvCxnSpPr>
        <p:spPr>
          <a:xfrm rot="16200000" flipH="1">
            <a:off x="1969243" y="2826506"/>
            <a:ext cx="2383713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Šomoška</a:t>
            </a:r>
            <a:endParaRPr lang="sk-SK" dirty="0"/>
          </a:p>
        </p:txBody>
      </p:sp>
      <p:pic>
        <p:nvPicPr>
          <p:cNvPr id="3075" name="Picture 3" descr="C:\Documents and Settings\pipco\Desktop\Bejkmm\Diplomka podklady\Moje fotky\DSC_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63342" y="1137219"/>
            <a:ext cx="6917877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Banská </a:t>
            </a:r>
            <a:r>
              <a:rPr lang="sk-SK" dirty="0" err="1" smtClean="0"/>
              <a:t>štiavnica</a:t>
            </a:r>
            <a:endParaRPr lang="sk-SK" dirty="0"/>
          </a:p>
        </p:txBody>
      </p:sp>
      <p:pic>
        <p:nvPicPr>
          <p:cNvPr id="4098" name="Picture 2" descr="C:\Documents and Settings\pipco\Desktop\Bejkmm\Diplomka podklady\Moje fotky\IMG_2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33462"/>
            <a:ext cx="8286808" cy="552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Štvrtohorné riečne usadeniny</a:t>
            </a:r>
            <a:endParaRPr lang="sk-SK" dirty="0"/>
          </a:p>
        </p:txBody>
      </p:sp>
      <p:pic>
        <p:nvPicPr>
          <p:cNvPr id="3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38355"/>
            <a:ext cx="7517590" cy="471964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00100" y="128586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Hliny, piesky a štrky</a:t>
            </a:r>
            <a:endParaRPr lang="sk-SK" sz="2000" b="1" dirty="0"/>
          </a:p>
        </p:txBody>
      </p:sp>
      <p:cxnSp>
        <p:nvCxnSpPr>
          <p:cNvPr id="6" name="Přímá spojovací šipka 5"/>
          <p:cNvCxnSpPr>
            <a:stCxn id="4" idx="2"/>
          </p:cNvCxnSpPr>
          <p:nvPr/>
        </p:nvCxnSpPr>
        <p:spPr>
          <a:xfrm rot="16200000" flipH="1">
            <a:off x="557213" y="3343303"/>
            <a:ext cx="3386104" cy="714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41248"/>
          </a:xfrm>
        </p:spPr>
        <p:txBody>
          <a:bodyPr/>
          <a:lstStyle/>
          <a:p>
            <a:r>
              <a:rPr lang="sk-SK" dirty="0" smtClean="0"/>
              <a:t>Štvrtohorné veterné usadeniny</a:t>
            </a:r>
            <a:endParaRPr lang="sk-SK" dirty="0"/>
          </a:p>
        </p:txBody>
      </p:sp>
      <p:pic>
        <p:nvPicPr>
          <p:cNvPr id="3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38355"/>
            <a:ext cx="7517590" cy="471964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500166" y="1285860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/>
              <a:t>Viate</a:t>
            </a:r>
            <a:r>
              <a:rPr lang="sk-SK" sz="2800" b="1" dirty="0" smtClean="0"/>
              <a:t> piesky a spraše</a:t>
            </a:r>
            <a:endParaRPr lang="sk-SK" sz="2800" b="1" dirty="0"/>
          </a:p>
        </p:txBody>
      </p:sp>
      <p:cxnSp>
        <p:nvCxnSpPr>
          <p:cNvPr id="7" name="Přímá spojovací šipka 6"/>
          <p:cNvCxnSpPr>
            <a:stCxn id="5" idx="1"/>
          </p:cNvCxnSpPr>
          <p:nvPr/>
        </p:nvCxnSpPr>
        <p:spPr>
          <a:xfrm rot="10800000" flipV="1">
            <a:off x="1142976" y="1547470"/>
            <a:ext cx="357190" cy="27387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stCxn id="5" idx="2"/>
          </p:cNvCxnSpPr>
          <p:nvPr/>
        </p:nvCxnSpPr>
        <p:spPr>
          <a:xfrm rot="5400000">
            <a:off x="1833214" y="1976098"/>
            <a:ext cx="2691490" cy="23574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Ľadovcové štvrtohorné usadeniny</a:t>
            </a:r>
            <a:endParaRPr lang="sk-SK" dirty="0"/>
          </a:p>
        </p:txBody>
      </p:sp>
      <p:pic>
        <p:nvPicPr>
          <p:cNvPr id="3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38355"/>
            <a:ext cx="7517590" cy="4719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Spraš</a:t>
            </a:r>
            <a:endParaRPr lang="sk-SK" dirty="0"/>
          </a:p>
        </p:txBody>
      </p:sp>
      <p:pic>
        <p:nvPicPr>
          <p:cNvPr id="5122" name="Picture 2" descr="C:\Documents and Settings\pipco\Desktop\Bejkmm\Diplomka podklady\8_Slovensko v Európe\Prírodoveda 8 - Usadené horniny_html_m192c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0042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Traveríny</a:t>
            </a:r>
            <a:endParaRPr lang="sk-SK" dirty="0"/>
          </a:p>
        </p:txBody>
      </p:sp>
      <p:pic>
        <p:nvPicPr>
          <p:cNvPr id="6146" name="Picture 2" descr="C:\Documents and Settings\pipco\Desktop\Bejkmm\Diplomka podklady\9_Geologické stavebné jednotky\traver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152" y="714356"/>
            <a:ext cx="4259848" cy="4786346"/>
          </a:xfrm>
          <a:prstGeom prst="rect">
            <a:avLst/>
          </a:prstGeom>
          <a:noFill/>
        </p:spPr>
      </p:pic>
      <p:pic>
        <p:nvPicPr>
          <p:cNvPr id="6147" name="Picture 3" descr="C:\Documents and Settings\pipco\Desktop\Bejkmm\Diplomka podklady\9_Geologické stavebné jednotky\BACK_3_2_7_TRAVERTIN_SLOVENSKO_7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691063" cy="343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357850"/>
          </a:xfrm>
        </p:spPr>
        <p:txBody>
          <a:bodyPr>
            <a:normAutofit fontScale="55000" lnSpcReduction="20000"/>
          </a:bodyPr>
          <a:lstStyle/>
          <a:p>
            <a:r>
              <a:rPr lang="sk-SK" u="sng" dirty="0" smtClean="0">
                <a:hlinkClick r:id="rId3"/>
              </a:rPr>
              <a:t>http://moravske-karpaty.cz/priroda_soubory/geologie/foto/zjednoduseny_geologicky_profil.png</a:t>
            </a:r>
            <a:endParaRPr lang="sk-SK" dirty="0" smtClean="0"/>
          </a:p>
          <a:p>
            <a:r>
              <a:rPr lang="sk-SK" u="sng" dirty="0" smtClean="0">
                <a:hlinkClick r:id="rId4"/>
              </a:rPr>
              <a:t>http://www.snm-em.sk/geosprievodca/mapy/tekt_mapa_ZK.jpg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http://www.artypic.co.uk/store/images/uploads/Slovakia-01.gif</a:t>
            </a:r>
            <a:endParaRPr lang="sk-SK" dirty="0" smtClean="0"/>
          </a:p>
          <a:p>
            <a:r>
              <a:rPr lang="sk-SK" u="sng" dirty="0" smtClean="0">
                <a:hlinkClick r:id="rId6"/>
              </a:rPr>
              <a:t>http://www.nizketatry.sk/mapy/slovensko/slovensko.gif</a:t>
            </a:r>
            <a:endParaRPr lang="sk-SK" u="sng" dirty="0" smtClean="0"/>
          </a:p>
          <a:p>
            <a:r>
              <a:rPr lang="sk-SK" u="sng" dirty="0" smtClean="0">
                <a:hlinkClick r:id="rId7"/>
              </a:rPr>
              <a:t>http://geologie.vsb.cz/loziska/suroviny/nerudy/magnezit%2001_resize.JPG</a:t>
            </a:r>
            <a:endParaRPr lang="sk-SK" u="sng" dirty="0" smtClean="0"/>
          </a:p>
          <a:p>
            <a:r>
              <a:rPr lang="sk-SK" dirty="0" smtClean="0">
                <a:hlinkClick r:id="rId8"/>
              </a:rPr>
              <a:t>http://geologie.vsb.cz/loziska/loziska/nerudy/v%C3%A1penec%2003_resize.JPG</a:t>
            </a:r>
            <a:endParaRPr lang="sk-SK" dirty="0" smtClean="0"/>
          </a:p>
          <a:p>
            <a:r>
              <a:rPr lang="sk-SK" dirty="0" smtClean="0">
                <a:hlinkClick r:id="rId9"/>
              </a:rPr>
              <a:t>http://hiking.sk/dev/gallery/photos/a8c05fdf367eaa75768f650b66776c18.jpg</a:t>
            </a:r>
            <a:endParaRPr lang="sk-SK" dirty="0" smtClean="0"/>
          </a:p>
          <a:p>
            <a:r>
              <a:rPr lang="sk-SK" dirty="0" smtClean="0">
                <a:hlinkClick r:id="rId10"/>
              </a:rPr>
              <a:t>http://www.mineraly.sk/files/min/mastenec%20copy.jpg</a:t>
            </a:r>
            <a:endParaRPr lang="sk-SK" dirty="0" smtClean="0"/>
          </a:p>
          <a:p>
            <a:r>
              <a:rPr lang="sk-SK" u="sng" dirty="0" smtClean="0">
                <a:hlinkClick r:id="rId11"/>
              </a:rPr>
              <a:t>http://www.mineraly.sk/files/hor/fylit%20copy.jpg</a:t>
            </a:r>
            <a:endParaRPr lang="sk-SK" u="sng" dirty="0" smtClean="0"/>
          </a:p>
          <a:p>
            <a:r>
              <a:rPr lang="sk-SK" u="sng" dirty="0" smtClean="0">
                <a:hlinkClick r:id="rId12"/>
              </a:rPr>
              <a:t>http://photo.vivo.sk/jpeg/2653/77585/_n/82b18c/Kralova-hola</a:t>
            </a:r>
            <a:endParaRPr lang="sk-SK" u="sng" dirty="0" smtClean="0"/>
          </a:p>
          <a:p>
            <a:r>
              <a:rPr lang="sk-SK" dirty="0" smtClean="0">
                <a:hlinkClick r:id="rId13"/>
              </a:rPr>
              <a:t>http://photo.vivo.sk/jpeg/5903/217592/_n/4af597f/Vrsatske-bradlo-I</a:t>
            </a:r>
            <a:endParaRPr lang="sk-SK" dirty="0" smtClean="0"/>
          </a:p>
          <a:p>
            <a:r>
              <a:rPr lang="sk-SK" u="sng" dirty="0" smtClean="0">
                <a:hlinkClick r:id="rId14"/>
              </a:rPr>
              <a:t>http://www.visitslovakia.com/data/USR_044_JZ_HR_BA/Devinska_Kobyla__Sandberg.JPG</a:t>
            </a:r>
            <a:endParaRPr lang="sk-SK" u="sng" dirty="0" smtClean="0"/>
          </a:p>
          <a:p>
            <a:r>
              <a:rPr lang="sk-SK" dirty="0" smtClean="0">
                <a:hlinkClick r:id="rId15"/>
              </a:rPr>
              <a:t>http://www.oskole.sk/userfiles/image/zaida/ekologia/krasove%20procesy/Pr%C3%ADrodoveda%208%20-%20Usaden%C3%A9%20horniny_html_m192c0313.jpg</a:t>
            </a:r>
            <a:endParaRPr lang="sk-SK" dirty="0" smtClean="0"/>
          </a:p>
          <a:p>
            <a:r>
              <a:rPr lang="sk-SK" dirty="0" smtClean="0">
                <a:hlinkClick r:id="rId16"/>
              </a:rPr>
              <a:t>http://geologie.vsb.cz/praktikageologie/KAPITOLY/3_SEDIMENTY/3_BACK/3_BACK_JPG/BACK_3_2_7_TRAVERTIN_SLOVENSKO_7264.jpg</a:t>
            </a:r>
            <a:endParaRPr lang="sk-SK" dirty="0" smtClean="0"/>
          </a:p>
          <a:p>
            <a:r>
              <a:rPr lang="sk-SK" dirty="0" smtClean="0">
                <a:hlinkClick r:id="rId17"/>
              </a:rPr>
              <a:t>http://www.mapysr.sk/obr/obr/353.jpg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947085"/>
            <a:ext cx="8867275" cy="1410609"/>
          </a:xfrm>
        </p:spPr>
        <p:txBody>
          <a:bodyPr>
            <a:normAutofit/>
          </a:bodyPr>
          <a:lstStyle/>
          <a:p>
            <a:r>
              <a:rPr lang="sk-SK" dirty="0" smtClean="0"/>
              <a:t>Staršie geologické jednotky Slovenska</a:t>
            </a:r>
            <a:endParaRPr lang="sk-SK" dirty="0"/>
          </a:p>
        </p:txBody>
      </p:sp>
      <p:pic>
        <p:nvPicPr>
          <p:cNvPr id="1026" name="Picture 2" descr="C:\Documents and Settings\pipco\Desktop\Bejkmm\Diplomka podklady\8_Slovensko v Európe\Slovakia-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14478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Gemerské pásmo</a:t>
            </a:r>
            <a:endParaRPr lang="sk-SK" dirty="0"/>
          </a:p>
        </p:txBody>
      </p:sp>
      <p:pic>
        <p:nvPicPr>
          <p:cNvPr id="1026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572528" cy="5381950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5143504" y="2571744"/>
            <a:ext cx="1857388" cy="78581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Gemerské pásmo</a:t>
            </a:r>
            <a:endParaRPr lang="sk-SK" dirty="0"/>
          </a:p>
        </p:txBody>
      </p:sp>
      <p:pic>
        <p:nvPicPr>
          <p:cNvPr id="4" name="Zástupný symbol pro obsah 3" descr="slovensk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0160"/>
            <a:ext cx="9144000" cy="5577840"/>
          </a:xfrm>
        </p:spPr>
      </p:pic>
      <p:sp>
        <p:nvSpPr>
          <p:cNvPr id="5" name="Elipsa 4"/>
          <p:cNvSpPr/>
          <p:nvPr/>
        </p:nvSpPr>
        <p:spPr>
          <a:xfrm>
            <a:off x="5000628" y="3357562"/>
            <a:ext cx="2000264" cy="785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5715008" y="4929198"/>
            <a:ext cx="228601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Volovské</a:t>
            </a:r>
            <a:r>
              <a:rPr lang="sk-SK" sz="2400" b="1" dirty="0" smtClean="0">
                <a:solidFill>
                  <a:srgbClr val="FF0000"/>
                </a:solidFill>
              </a:rPr>
              <a:t> vrchy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Slovenský kras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Slovenský raj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Horniny a ich význam</a:t>
            </a:r>
            <a:endParaRPr lang="sk-SK" dirty="0"/>
          </a:p>
        </p:txBody>
      </p:sp>
      <p:pic>
        <p:nvPicPr>
          <p:cNvPr id="1026" name="Picture 2" descr="C:\Documents and Settings\pipco\Desktop\Bejkmm\Diplomka podklady\9_Geologické stavebné jednotky\magnezit 01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191029" cy="314327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643570" y="442913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Magnezit</a:t>
            </a:r>
            <a:endParaRPr lang="sk-SK" sz="2400" b="1" dirty="0"/>
          </a:p>
        </p:txBody>
      </p:sp>
      <p:pic>
        <p:nvPicPr>
          <p:cNvPr id="1027" name="Picture 3" descr="C:\Documents and Settings\pipco\Desktop\Bejkmm\Diplomka podklady\10_Vývoj prírody Slovenska\vápenec 03_re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25389"/>
            <a:ext cx="4024341" cy="301825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214414" y="621508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Vápenec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oplatí vidieť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29290" y="5903893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 smtClean="0">
                <a:solidFill>
                  <a:srgbClr val="0070C0"/>
                </a:solidFill>
                <a:hlinkClick r:id="rId3"/>
              </a:rPr>
              <a:t>www.ssj.sk</a:t>
            </a:r>
            <a:endParaRPr lang="sk-SK" sz="2800" b="1" dirty="0" smtClean="0">
              <a:solidFill>
                <a:srgbClr val="0070C0"/>
              </a:solidFill>
            </a:endParaRPr>
          </a:p>
          <a:p>
            <a:pPr algn="ctr"/>
            <a:endParaRPr lang="sk-SK" sz="28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pipco\Desktop\Bejkmm\Diplomka podklady\11_Zaujímavosti prírody Slovenska\plan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1214422"/>
            <a:ext cx="7029450" cy="348615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571604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hlinkClick r:id="rId5"/>
              </a:rPr>
              <a:t>http://hiking.sk/dev/gallery/photos/a8c05fdf367eaa75768f650b66776c18.jpg</a:t>
            </a:r>
            <a:r>
              <a:rPr lang="sk-SK" dirty="0" smtClean="0"/>
              <a:t> planina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</a:t>
            </a:r>
            <a:r>
              <a:rPr lang="sk-SK" dirty="0" err="1" smtClean="0"/>
              <a:t>Veporské</a:t>
            </a:r>
            <a:r>
              <a:rPr lang="sk-SK" dirty="0" smtClean="0"/>
              <a:t> pásmo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pipco\Desktop\Bejkmm\Diplomka podklady\9_Geologické stavebné jednotky\tekt_mapa_Z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572528" cy="5381950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929058" y="2714620"/>
            <a:ext cx="1643074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1123</TotalTime>
  <Words>333</Words>
  <Application>Microsoft Office PowerPoint</Application>
  <PresentationFormat>Prezentácia na obrazovke (4:3)</PresentationFormat>
  <Paragraphs>150</Paragraphs>
  <Slides>38</Slides>
  <Notes>38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39" baseType="lpstr">
      <vt:lpstr>Cesta</vt:lpstr>
      <vt:lpstr>Geologické stavebné jednotky Slovenska</vt:lpstr>
      <vt:lpstr>Geologické členenie slovenska</vt:lpstr>
      <vt:lpstr>Príkrovová stavba</vt:lpstr>
      <vt:lpstr>Staršie geologické jednotky Slovenska</vt:lpstr>
      <vt:lpstr>Gemerské pásmo</vt:lpstr>
      <vt:lpstr>Gemerské pásmo</vt:lpstr>
      <vt:lpstr>Horniny a ich význam</vt:lpstr>
      <vt:lpstr>Čo sa oplatí vidieť</vt:lpstr>
      <vt:lpstr>2. Veporské pásmo</vt:lpstr>
      <vt:lpstr>Veporské pásmo</vt:lpstr>
      <vt:lpstr>Horniny veporského pásma</vt:lpstr>
      <vt:lpstr>Čo sa oplatí vidieť</vt:lpstr>
      <vt:lpstr>Pásmo jadrových pohorí</vt:lpstr>
      <vt:lpstr>Pásmo jadrových pohorí</vt:lpstr>
      <vt:lpstr>Pásmo jadrových pohorí</vt:lpstr>
      <vt:lpstr>Čo sa oplatí vidieť</vt:lpstr>
      <vt:lpstr>Bradlové pásmo</vt:lpstr>
      <vt:lpstr>Bradlové pásmo</vt:lpstr>
      <vt:lpstr>Bradlové pásmo</vt:lpstr>
      <vt:lpstr>Čo sa oplatí vidieť</vt:lpstr>
      <vt:lpstr>Flyšové pásmo</vt:lpstr>
      <vt:lpstr>Flyšové pásmo</vt:lpstr>
      <vt:lpstr>Horniny Flyšového pásma</vt:lpstr>
      <vt:lpstr>Čo sa oplatí vidieť</vt:lpstr>
      <vt:lpstr>Mladšie geologické jednotky slovenska</vt:lpstr>
      <vt:lpstr>Snímka 26</vt:lpstr>
      <vt:lpstr>Staršie treťohorné horniny</vt:lpstr>
      <vt:lpstr>Mladšie treťohorné horniny</vt:lpstr>
      <vt:lpstr>Sandberg</vt:lpstr>
      <vt:lpstr>Sopečné horniny mladších treťohôr</vt:lpstr>
      <vt:lpstr>Šomoška</vt:lpstr>
      <vt:lpstr>Banská štiavnica</vt:lpstr>
      <vt:lpstr>Štvrtohorné riečne usadeniny</vt:lpstr>
      <vt:lpstr>Štvrtohorné veterné usadeniny</vt:lpstr>
      <vt:lpstr>Ľadovcové štvrtohorné usadeniny</vt:lpstr>
      <vt:lpstr>Spraš</vt:lpstr>
      <vt:lpstr>Traveríny</vt:lpstr>
      <vt:lpstr>Zdroje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Valued Acer Customer</dc:creator>
  <cp:lastModifiedBy>bebe</cp:lastModifiedBy>
  <cp:revision>94</cp:revision>
  <dcterms:created xsi:type="dcterms:W3CDTF">2011-04-02T17:22:07Z</dcterms:created>
  <dcterms:modified xsi:type="dcterms:W3CDTF">2011-05-01T08:53:42Z</dcterms:modified>
</cp:coreProperties>
</file>