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82" r:id="rId6"/>
    <p:sldId id="281" r:id="rId7"/>
    <p:sldId id="283" r:id="rId8"/>
    <p:sldId id="284" r:id="rId9"/>
    <p:sldId id="265" r:id="rId10"/>
    <p:sldId id="285" r:id="rId11"/>
    <p:sldId id="286" r:id="rId12"/>
    <p:sldId id="287" r:id="rId13"/>
    <p:sldId id="288" r:id="rId14"/>
    <p:sldId id="289" r:id="rId15"/>
    <p:sldId id="271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a.all.biz/img/ua/catalog/10450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530208" cy="3168352"/>
          </a:xfrm>
        </p:spPr>
        <p:txBody>
          <a:bodyPr>
            <a:noAutofit/>
          </a:bodyPr>
          <a:lstStyle/>
          <a:p>
            <a:r>
              <a:rPr lang="sk-SK" sz="12000" b="1" dirty="0" smtClean="0">
                <a:latin typeface="Constantia" pitchFamily="18" charset="0"/>
              </a:rPr>
              <a:t>Olejniny a </a:t>
            </a:r>
            <a:r>
              <a:rPr lang="sk-SK" sz="12000" b="1" dirty="0" smtClean="0">
                <a:latin typeface="Constantia" pitchFamily="18" charset="0"/>
              </a:rPr>
              <a:t>okopaniny</a:t>
            </a:r>
            <a:endParaRPr lang="sk-SK" sz="12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82809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rastliny pestované na poliach, ktoré sa musia </a:t>
            </a:r>
            <a:r>
              <a:rPr lang="sk-SK" sz="4000" b="1" u="sng" dirty="0" smtClean="0">
                <a:solidFill>
                  <a:srgbClr val="FF0000"/>
                </a:solidFill>
              </a:rPr>
              <a:t>okopávať,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i.sme.sk/cdata/4/54/5461514/T-zemiaky3-toti_OK-r466_res_res_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400600" cy="446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lizabehtin.files.wordpress.com/2011/11/zemia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491880" cy="184482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5536" y="33265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Ľuľok zemiakový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412776"/>
            <a:ext cx="7092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b="1" dirty="0" smtClean="0"/>
              <a:t>najvýznamnejšia poľnohospodárska plodina,</a:t>
            </a:r>
          </a:p>
          <a:p>
            <a:pPr>
              <a:buFontTx/>
              <a:buChar char="-"/>
            </a:pPr>
            <a:r>
              <a:rPr lang="sk-SK" sz="4000" b="1" dirty="0" smtClean="0"/>
              <a:t> </a:t>
            </a:r>
            <a:r>
              <a:rPr lang="sk-SK" sz="4000" b="1" dirty="0" smtClean="0"/>
              <a:t>použitie: zemiakové </a:t>
            </a:r>
            <a:r>
              <a:rPr lang="sk-SK" sz="4000" b="1" u="sng" dirty="0" err="1" smtClean="0">
                <a:solidFill>
                  <a:srgbClr val="FF0000"/>
                </a:solidFill>
              </a:rPr>
              <a:t>hľúzy</a:t>
            </a:r>
            <a:r>
              <a:rPr lang="sk-SK" sz="4000" b="1" u="sng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slúžia ako potrava,</a:t>
            </a:r>
            <a:endParaRPr lang="sk-SK" sz="4000" b="1" dirty="0"/>
          </a:p>
        </p:txBody>
      </p:sp>
      <p:pic>
        <p:nvPicPr>
          <p:cNvPr id="33796" name="Picture 4" descr="http://upload.wikimedia.org/wikipedia/commons/a/a7/Potato_pl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040" y="3645024"/>
            <a:ext cx="4817959" cy="3212976"/>
          </a:xfrm>
          <a:prstGeom prst="rect">
            <a:avLst/>
          </a:prstGeom>
          <a:noFill/>
        </p:spPr>
      </p:pic>
      <p:sp>
        <p:nvSpPr>
          <p:cNvPr id="33798" name="AutoShape 6" descr="data:image/jpeg;base64,/9j/4AAQSkZJRgABAQAAAQABAAD/2wCEAAkGBhQSERUUEhQUFRUVGBgaGBgYGBgcGBobGhoYGBsYGhsYHSYeGBokGhgXHy8gIycpLCwtGB8xNTAqNSYrLCkBCQoKDgwOGA8PGikkHxwpKSkpKSwpKSkpLCkpLCkpKSkpKSkpKSkpLCwpKSkpKSkpLCkpLCkpKSksKSwpKSkpKf/AABEIALQA8AMBIgACEQEDEQH/xAAcAAACAwEBAQEAAAAAAAAAAAAEBQIDBgABBwj/xAA9EAABAgQEAwYFAwMEAgIDAAABAhEAAyExBEFRYQUScSKBkaGx8AYTMsHRQlLhFHLxBxVisoKiI5IWM0P/xAAZAQADAQEBAAAAAAAAAAAAAAAAAQIDBAX/xAAhEQACAgMBAQEAAwEAAAAAAAAAAQIRAyExEkETIjJRgf/aAAwDAQACEQMRAD8A16yBX3+NPDrFap/4tb3v+DEVYxIq7gtTOmYzBgbFr5aqIKTUM7np+3uc3oGEeWeieLxT0r46/dv8XioYk0J2alT4uEtrUhrhop/rQCxBAObqcUFqM50zprEP6c8ygbgmv9tAQxFqt0FiGLAMl4rmDgEhg/edK+wa0EXD0sdNOmWt9IolSq0d802ejPmxrr40YtEo7DNtN699WrtWACv5AIt9qUt5Zx6JDXbrWt9b02z6xehGnWuQcEbvvSJ/JKnej0bTMnJ7+kAAxU2bb2/x73gjnBcF93HXLTwjvlgtYWY/c9GGmUQUptx3j2wyrbxAMpx3hRkKdNZaiGc2vQ7174WyMUxOn2rf3pG5nyEzElCxQ/x4XeMH8Q8GmYdXMBzSy5Csn30MAGiweK+Ylsxvqa16EwuxMlSVA9ftlZ7wBwfigoxJ7m18fKNDiEJWnu06X0yy/lDEi5uvh/m0VLmDp71g+dhnNW09WtXa/wBoBn4csdf8+X4gEeyCH8P412vDSWc3ozNl1s5+0Zv5ZSXGUNMLiuzS5vf7bQCGCpotSobPvBr7YNEUzGDmws1e8igArf7wGvEmnMMhexyZh1ep784r/qc6sLMemZFv5vmwGkvEqObh9htQ5U6WvnB2CxZer1uc+psVKpehyq8IpcwNSmVRTK/hk0McI3Ndi+pzu+xGutsoANDLAIcM2Qs96Dua7HbM0TSqwNTq7aFmqA7Glhy3aPPnsGfJi4patnLM3/taKjM/Ue9vAipZ6G5MFgeTVKIISSmjuOUpGovR/QHQRNE42V9VAauM61Yaij56xUuYbvXN3qetH0onLeB1zDa1j0Frm/laABglZepJ3ajXuwFzr6lrpWKdTF31q1ftteF2HTnTqO9sxroLwYJwAdT/AMd+nvcEMUq3q+vrnUWEV4vAy5n1pBe2R6uIFTihr79+9bJeKGZPvrk/vOGnQmk+ikY0q/a7kVJclqC9aECOM4FC01ZBYAl6UCmJJoSIHkLVJnJQpqlIenMK0cGwuKdIvU4QQr9bUet3ZyzlzlEllGGlglgQa0oLEm4DVINv+ws1X2lqO5a+v8U6Gr3XYWSpJLj6fpYmpPc7i5DPBkk/u5XY5PQhiehs1cg6rB2OgyXhmLijk7Z7Nv8AxYmpSNNbenU/jMQHJxRbU5WtQOCDb3tAs/ilH5sgxyINaBwTQitmsGJhAM5kyrJ95adfEV1glThtGe1C7VAdjTPWMxM46C4cVvYjoxABaPU8aObnRy7dKBvzAI0y1PlcGmu9KnvPfFC5oJLqFTUhjoGdvIk5Qg/3gkZ7+wK9S0d/uhJa1qvkzUzatqiGA3R2QQAKZEWDAOElgkU6C4eLhOSocqwCDcFmOzNtCFXEyKDuawORGT0GkVniY5rju91sPdYAKOMfBnaM3CnlepluA2fZYVfQmB+GcVUlRlzUqSpF0kMofxn43h3K4gDqwvXJ/wARPEmVOATMCVt9JNx0NxmKaQN30KAlzkqAbPKm2Rc9zN4iBcRKLWHnWiv5y/iWJ4SQ5lKcX5VXtlr3wF/VEHlUCk3INPKxuYQyC0uK0gaqCfMUyME/Oa+fvx8IrmAEXp6fiARX85+lPe+jRH52/c9d2e0QWKh6ZZh/bRUun42gHQUMUd3r+aEXypbpB6OIDmFRWvf0Gd67wjMy9Qc/fdEVzWpl7ts7whUbjBcRehIzOQNNR9JAJe4Z/EpUwUPQpOZcUDs6uyDrbrGGwfEyDUuL2t+KtGgw/Fwqr1NwC1aeLXFQ1dodgMVBiwDHahLVFL9/TWINsKhi3fkG1HjA8zGfttdhY7sCwel30YZATuIE9a0bOr0YaaesAhlPxoGnjvQ1tVn6xX/uQI06W0IdLVZmJ0hFNx5o6tfQZiB/6+j81vKtNd6wxGjlcQFzoA7+hbpnpFkvioSRUgEO4ze400zzjITOPJT9SknqQ/5iKuOoFQt3D3e3kYdMVm4PK6SVAqSXArQirlr21yvSK1yVmYSWG/Nkz2agY7xleBTvmhUpyUlyXp8tTDtJUM6swvDz/cUol8iS6UMkrbmNfpOhchQ2pmYTVGidjxC+egJZNjcu3hU10rtEp6eXTN9i1e5vZhVImKABZY0JFS+fMM70rDRKwtPMGJtytQ58rmpObg0bLNDJfMrrpetaZjQD1qxhTxKYouxO9TXrU7nvMFrTmkEgHtA8vMklxVg1cizFmpUR4qXzZ9bvTY99geoqAAZLFSlVb3npFMvGFN/fnGnxXC2ydrt/IhUvhg08R/EIAEY7frf3vHsziGnl3xYrhwrl6wPNwjP6QCAMVxOYXYkDz73gM8emy6llA6ivjlBWPmJlCv1GwgDAYEzlFRtl+I2ilVsyk3dIa4X4tJDlChVru4L7DRu+GmG4+5oFbdn+IhgeBpChSNRI4AAQwY3jKUo/DWMWKpfEJmSFl9vzC7H8UH0zUqQpqOCMrgi4jbrwyQA4MJeI4ML7JAprlEqRTiYmbxpSDksdK9+XlEcP8SIdi4OjUhzP4Yk0aEE7hSUTkuQEksSbB8y2UXGUXpmclJcGZxqVBwQff8xGbND+/Iw2m8NkiWACCsEuG7OzFrwk4hw1P6XBzu0TqyiCp+8QViM3hXMlKFHPj79tA8/FFP6jGqxXxmbyV1D9GIY1J6P94tmY0CxBDd/vpGPn8QXzUUWPv8xenGu1Yv8ABoj9kzUK44ADzK60c+oeA53Hf1IDuKelR0LvvGfn4p7HOIKnnluWfy95RccKRnLK/gxx+PWouFEZUNLawCStVHLdYnKmQ+wGDSoAw21D4FejNqwio9ThjG4l8KBFr+z73jxXB2Nu6F+ofmMUYf5JmOGBI2oxo5ajtAuAxbK7QHIqhaoAzAT1sSLiNVx7hhXVLhXrQ3728YR4fDBKWfqWAvkzWv5vkY5k/rOocysOAjn/APjYH6yebm3YZ5ctSCKRdhl8poFMqlAScmpc1O4gfh2NQhBFanIAsaB2y/wKwUEul+ZSs9z/AHPQjoWiWUiZWHdgaW1Bqx1BGWYq5Yt6uaJYLKBQR2S9hudi4c/t8Bp57LP/AGg5HW9Q9a6Z1gI4vmQQS5BNtCKtU0PLR4AD5kxL0IbXssaZOSRAyq5eXrS8JsPjnF6F+n59YKGLDNaFYE54pl9vd4Xz1VZN/TeK+JcUaiHUr/rud9o84NL7XMt3vX3aB8sC2d8OhaC4dxC7guG5CUftJH4742OInp5aUa28ZPjc75J+cl2/UNtfOCDb0Ekls1GGQAGI36Q6wy+VOvv0jE8M+IkrA5VA7Z+F4bJ43vGclJGkWmaDH4h2YwoxUwwDO42GLlhuaeML8PxgYmYZck8wH1LFhsNTDinQSaui2Rh5k1auWiQbtf7XjuIfD/OGKvfhGqwPDeVIDZR7icFlWM3OmPzaPmuKkTsOKn5iNagjrfxhVP4spqga3/Ij6NxHCJ5ax83+IOG8kxhRCrbWcecdmKUZ9OXInBaIIXMmJcJAB1MFcO4GCCuYX62ENMFg3QAAS+gdvxBmE4ZNQCGp1+0TPJKmohGC6xXM4KaFI7Jzt3wLM4SRcP3Rpxzj6qDP3lHnIlQd+6IWWS+l+EzITuC0flaFuKwvKDTf3b7xulqBLNTamTtCDjMkHQxrizSumZZMSrRn5JeNJ8OTXUUbU+8ZaStiRpGl+HsUEr5S1WFauXamkdGVaMcb2b7C4YEd2nvx3rBCsIK7Xp72+0dhgwc6C2WR97wdKkJuL2pbUC+VwY5TpoLmK5kvTLN01rU05m+whDjsKxcC+lOtCHPvpDJE2h8j3fpH6nJvtEJ0rmS1jcOa3NTpo3rmi2JuUuO7UilGYsCMq6joCsPieRgolqMRkbXrc0vSKzKc0HauQx7im/ZpkC1RQVj1BSpgfOl2qHqKZgeNoTQJlxxXOSVKLl2Z6s5Lpt3j8wHLSkOkcvaIrZ+/IjQwQZnywAXCNagUdkk5h8xbR4oxmDITzAXqSKXZQFMmI84koXTuCTgoqTLUU3dI5hqxZ48VwyfyulCgGBKmNNAzUvBRHyJRmGq1jsJ9F7BxRr3i3AY5U3tTFFXKHrro3U+sEmkgSs84bwflDm/vxg9XDRpF+CJWa5+XSHcnCigY/wCI5v0aZt50Yris35I5lns5E66GM1jsUrFj5coUJDmjkZMDk7OY+mcW4KmdLUhQooN/PUFjGR4LwsS1lJDFJKT9z307jHVjnGrXTCcHdfCfCfg7DykgLSFqNyrPoLCC+MfAUuZLJklcleRSpXKdlJe24jTYHCuxaGi5PKK1LP8A4jOWaSl0tY1VH5zx2BmomKlzebnSWLknoQTcEVBje/6aSAlC9eb7Q0/1B+GPnGXNlslQ7Kv7Tamx9TtGc4XMXgpjmqFNXQ+/SOnJk/THo54Q8Ttn1mQsED8ZxTitnEIsJ8RomBkOCKsb2i2ZxbsucvZDR5/l9Oy0C8VW7i5OQuekKv8A8ZSshU6rFwnLSpF40GCwvMSpVSfbQyTg9tztvGkcnnhLhfRNK4aAAAGA0FB3CCf9vf6Q/u0M04cC7DT8wHiVpSqwdrm7dcukDlY6rgJisCOWzMK3LxjOJzPlLpY02jU8Q4uAlnHdHzT4k4gqdNSiW/Zck5Pbyr4xrhh7dGOSXlDscWcQo4hN51Mm+2v4iiTw1TVWT0Ag/hXDM3JJPkMo0UIw3ZnblqhfheCAVV2j5Rovh/h3/wAgPKk3O9NB4Ry5Arm19IccMwvKklmJ8G+zw/0cnsXhLg4w6rO3d3nxyg1K3elfLp00OwhYiYwd/PP0t6iJCfllkDbp5BtfGAZZLn60LuwIfpzHvT35QTLnghnegD5eH6iX/kx5juGVK00BctqzDs7OAR0peAJEwippmbAVdy5qABzVGtxaEUW4zEBExJIVb6hUgs/aT+p/Eb2PKlBTKQQQ/aq1WycPZixc5ZR5MAmSzShyZhShFbnLvgXCybpNUqofD6tmI8j0hgGzcEpSVJIJ7KrpVdqZVcvbe+SfCKOFSf6iY6f0yQXJCRQFqJFBvS0XDDt2TQgsrSnUtrrbOI8TwoMskNzAOHAoc2fMPCGwdPGE4gqURzEhiOU2blACbgNQNAHC+IUa3rSFmA4uhRWozBLmAAuXrTc5HSEuC42oTCVknmJJI1PSKeFyTJWVJo+t8EnhxGvl4cMFM7DWsfLuA8XCmYxvcDxxIActHm5V5Z1xfpaGXEMESgEZVfOMhjJYGJp+pIfq5HoIecS+JU8pD7eMY/D8UE7EqINB2QdWJfzJ8IeNvoPmzd8JlUEF4+V2FVa3k0C8KmcqQ+UGYhb6Nn+b9Ym92DM/xLDkoIOYMIZ3BxNSBQ0zzjR8RdVhVX0jbUwdwnggQkP2jmcu6N45PKIkrPm074WxCCPky1LAsKBQ6FRDjaKcYjFoUj5mHnJRzJ5lEApABBLlJIHfH2cYAAUHhAWKw7WpDeb/AFEKN8ZmeHYsEBrGsHTMUAL2gXiOCBBKSEq1yP8Ac3reMNxL4y+UpSFghaSxBe/v1jP85Sf8Ube1FbNniuKAOw/mEHFOOAA19/eMtJ+J5mJmCXKSz1KjkNWjUYH4fDcy+0dTfuGUaPE4f3IWRS/qZmbiJs1VUq5dPuYX4bhS0qUpQuTbTIRvxw0OQBXYC/fAs7h4Fsvf5jdZa0jJwvbMxyUa0GYNY5eWLcXyi8I5+J+SsPZT9zQKLmtCb8mgwx5l8tWJDtDegBb8vp3PuIScCxIUotWnu0NFLANiSNSd9YaVdJez0z879fM+zHsqYTXIULFuvc5OeUUTksR0d61Gg2Yeccp2DW7m6MIYjbqVW7OwpTsipI7HQ/4hdjeHg9tFFUPUlRY0sWzGphn/AEinNNPPYZH7mJGQrbPN3LGldBbWtYCjOSVGxel/Kj6s9Bd6aRUZAKgzMXOZd73sOutIb47g6lOpAHMBSxBGruz38MsleIkrQQVpZnoQS772NCYYHs2TXmrUOWLFmANsyx84jiJbhQOYIN86a0q++2cXrqBn30ofBOb+cCz1cqXOQtdtbbk+TamSjFYX4bCy6nbQN63h/gPg6ULSx1Lk+cTwMwBQFe197Rq8MgNl+YmeafAjjiZdfwtV5dCMxFokzk0KUnq8aQJZQ5O+uUWTJYUoZ0PplGUlb2arXDIzOGTZwUjmKCq5TfzgLgHDl4ZfypjOmxyUnUP4NlG9kYEDtaW95tCL4sAlyzNArL7Xc4Ch4Hyhxnrx/onHfoecPxlgTDGfxPlTGKwPFwpIUkhjW8R4pxwJSXVlGDg7o09I0+Ax/wA1RUci3oT6+UPVcRKKsOXWu2Xu0fLfhL4mSpS0vZT9QQB6jzEbf+vCksFEWzyzBhZIODpiTUuGlTxcMK6193gTH4sVrUQkmY1LgJoRmTtnCzG8SZ6v79IhXIKS4F4nFjm7mjE/FfwvMxU9CpITUJSsk2LllNc9l/8A6wzGN3hl8MYr5kyYXcJPLs4qfUjujsxyePaMppT0wTgX+ncnC9orWtZFXZKe4CvmYbz8PyWJOjnyBh0tANe7bo0C41gO0OhFvGJcnN3IpRUVSEMziqfZzp453+0LcZj3TS7+zFPxXKKB82W6gTVKbuSzjM1anWFknh0+YKtL61V4DPvi1D6Q5fAXiOLS5e9/tGZxeL+asaCkaTHfCHM7zFP0A8m+8Z+ZwWZLNO0HApetnGUduHylpnJlcm+Gk+EZJdbP9Po/5jUL4ZWgOnm34gDgOC+SlKT9ZDq6nJto0QLVtUe/DzjCTtmseCxGC5aP4nTKJjCe/Lvzg8SNXPuvd+IuOGp5v5H8whh5xZsCS+9CWcVP876RNGJoHNTYhy73pfxJoHLCkKzzHyct5Mq1T+oMTV2gqTNI+oMKu5LFi4vRqkuaZuKQyhiFeFWOoyLvX+LIEWqmdGJF7HmGb0FQGNibc8ByyQrs3cBqmpcszuVNXX9RJDCLpUwKYu9UkDmqCXqasReubUANShkJmASv9IBozCj2fq9fsITcW4BMKVfLLliACw1oNKvSkPSOyE7NZ7kNo4pZ8u0XFbOWrktYsNOaguzd7aQDMJhsGpHKJieVaQoMW/SXH/qfKD5OKqBGmmYcKoQKNnXxyNBCbHcGUkPKYh6JF9e/ujNx+jTORiyA5qDZr9IvRjWv3wgE8gkKJBz22i04jmOVKiILH/8AXgPWhtGe+KcckySk/r7PnX0jp+JaMR8U4qYZyEpLsl2AeqiRbVgIvFi9SJyZPKA8XiFSS0tZD5ZeEeSMHNn1PMoam0aT4f8Agiom4rtKNQi4T11Pl1jUIwSbAUGTR1PJGPOnOoSl0wGH4FMlq5kliNB7eG0vj6kUX2T3t/EatXD3FGhTxDhArHNKam/5G0YuC0AK48Nff3ilXHBr6wp4nwguEy351FgEvU9I2Pwt8GCSkKmdqZmT6J0HrA8eOMbv/gKcm6oz/EZ875ZKJUxX/j9r+UM/9NcY0tQVfnJPex/Ma9WG5TYNm/5jO8QkplTwtPZ+YwP9wflfxI74XtODjRXl+vVm5kB0wtmKZJDORrm0D4HixAYnvFIjNxgrW8YxNGK+KrpTwiGGnDNhFHFsSLA50iUkBsnjarRi+l01Dh2vFWG4aAec3y2tWLZcpgHLPYeT6fzF6lPS/wCC1N+urQ4R+kyYPIQSscrk+uR9B4w/kcOVR2T6+kX8OwoA5mD5nr/MHy5fp5iLZIGjAd9M4smYU5N7tBYG1z6xxTs5NO8babwDEkqW2QF2rQUdgrJmI/8AtSCkSBtm4O4HclT5fSonaK0Vs5YPTtkgUoqyhUWZQPLvBEou1b2PMGLi1BY16gE3MAz1KWGxYVFjmGdzUO2ZtQNFssEjf8gvZVX1H1CzXivkrq2TKL0YA7FqG6WawraWAYGguD9Vqi4o1Tq9GgGTQQwa3Z3AqSf7rDalHUI9At/4ueqnLn8bnaKwwr41/wCPXc26hqv0pYUWAsRdsg7jUAkaf+NyDJy6aWTTxHf76x4kWpl9iM+giTcrGn6X8b2HSusSTNDZU7y/Npr7FoQCziXA0TnP0r1GjEhxnfaMnxPh8zDJdX017Qs1M8rvG/Ex63Yi2fap1LeMVrlgoZQBChVJDuXIbx9IVILPj2P+JUpDCpyH3Jhh8G8P5yZ66qUaUtDv4j/02TMdWHZJqeTJ6kscq5PkekCfD6DJlplrHKpLuDq50tFtxjD+JCtz2amRIH6ngtGGSBRvu3toEkTgwa+m0XT8bTsqJFO7MAbxyPZ1I8xK0j+YT8SmADpc+cX4jG7l9fd4U4rEc8xEv9x8hX7Q4x2JsY/D3Ce0VqSSo5/tByH3jUzJFGrQWaK+HpYDavf94JXOSCOYh82fvP8AmJUnJ2LSE8+ea1fZoScYwgmyy98vt72jQ4iQC+7dYrTg092kaqJLkfNsH8SfLWZcwELGYBIO9KiHcpc6dWWhRBzZvXrGuHC5QLiWgHXlD+LPF3IXFaDKNWovaM039MZK+FsQtXNM5QBk9e/IQ7lcEPZdQoMnt3+6Q2N7+7P9ogVWr79/eAQDNwJYdodYrkYMpUCSCB18dv8AOsGTJ7FjnoD5kUHV7xFM51Pe1PfukUIZyEi2hYs9znq2+xggKNLPkdT/AD5CBpNmatti1Q4Fg2ZejCCETQ7Fw712UL9XptCA6WQX2cdNugixJB72uGLh/AWp9oisWol6PlbINoIrVNaoe4sR4t6DSABaLu+bkFQD1LEgDsm/ad3Kua0WqJanQswFqtm+qR3WERlTNHpY0vTM1ds8xEwputHYE6NU2N2PXaAZZzZEu7ihJd7gkXDMN22iBxBIJdj3CpIDE6ZO1DRntGauuuRuc3JpQANUCoZw9IpGIaxYUALANVQ7V3yAOf03cw6AJRMe2T0NxYPTKgrUGudYvQqjh8qdp6DLPZhXTmeAhVnJdLkBwGOZplUgpy+lL1MSSqrMOZgwFOahAALUJAsHKA52hDDkzmbICxoGqxc1pk4o5a8Q7mZwQ7MCxNBRsyMgQ14oRMJaoKmLGg6MLEsGFWUKmtpKmgMAQBQAvRN7m5Dux/dRmeALLlzblqVBF3sXJ0L17k3ibgv2gCOYkkgXOb6nPMjlP0wOk0uQxcsHaoehuHopNe0XsI9+dkPqSxUNM2/5AAv/AMiRmYACAu5ZmKrkPYEEjUPXS2cB8S4Umdei6gK023A5hBS5hyJyZizZAbZgK6vEQsPcCzkCjVSw0DgsP0wmgMBisVNkLCJo5SLaHcFqiJf74yb9LO/XwjW/EPBUYqUUrcG6VP8ASWF7uK1f1j5TiOC4iWsoXRQLW9Dm8LxF9D20PcTxwAO/dE/hlK5qlT8g6UDX9xpezeMJMN8JzZ31KpmSWAHQXj6BgcKmUlMtHZSkMOg+/rDcYpa+gpNsY4eapg9CxplSL5auvhufxA0pIdusEy0Vv5e9YSilwbdkzWvv3SPADTrElDW/reOB2Z/V2+6fGGIgAdC3l7oYjykDrrR/DppnHqpgu4sC/c+2QMVLVcOAbODnQBwAM+Q5/V4sCE4ihsz6U8c2Y90eKJFGfz2qKUy748mKYvWlReoAs4oaEjK0UTKOHt0enZoBzD9pyvDJK5k8XdqVq5Y1B7J0rR6pN4jg5hK6B+4jXazuXreBcQpw5cC+bakVKf8AkLQRw9QBFRfXTQjuhiNEhiAq7AEhqsaMBkSc8wKx4TyjMG+tQb7hiR4xEKqSxBBUFBxo9b2FerGKps3TnDvX31vqTEjLJmIcs4szEb0HfV+6KjND15XO2uv33EDTJhYtzpLUsd22P43iE3E1o9dxAIplTq3sc6nu97xd87WrOO0Xez0FBS/jCfBcQBDhQY+2pBsubR8s2LNfXr3dDDoSdhnzDT6gKOH5S7lmbMZGxev0x7JUGcFJ5qMkHLIJUeyyacmQrc0oCq0YaMCX1pYjVNCzkXi1TsQOZyC4tzZgcws7uV/pF7QFHqsQKOUgXBa2QVul2CcwbvHTFai4o11EElwQ1W+pr5RyVEkmpJJdqFagwF25VMCE5EV0eJQGzHZYMGoCw7gbXrW0IZclbmtyVUrUEZPYsAT+0DrEUzagh3dJDVJPTW7D9VVZRUUNdJS1Tq4BUbM6hdbfU7B4IQgs5DnlyftWqGa+f7WYZwATE/shjl2WrWuegFib2ihErtqJJSGLjKlX3G2R/tj1TqJzvuKhJZgfBr/ULRBGIr3sFZHsmj52YGyydYBhCZrPYXBvoktu300u5NwY9ViC4Y01ABILO/UJqP3JAF4FmrBFGFA4GQHMAHoWqW0JVFCZngaHmLB2sRkHBO3ZIoYBjaXPzIbIuof8glFRUMqhf6ixLRVjcAiYAVAOATzZCm9Woq9mrcOv/qRW1BXMEM5BH6iWJI/5Ah6xNGMBJU5Z3NA7UrQfu7PMKMGNoOiLF8OIAa2346ROVhDTLb33x4jigIoXOh77MDdbVDhhaJL4iz9RWwL0Beos5LgdIVAXpls7RJPNRg2+VyLtSw1gQ8QSaj6X6i4N0n6WTo1YkjGB8uzyg8oBb6lluUpUQzUb1hiC1k3UKPWmjHN3zvSICfnZywGtDV2ZuwMngE4kgBNlWqa2SDZlMSb8pZxFcqeKAb0DOf8A9hY/SXrSh74BjOZOqKnrVvqpXOjiu8CGcGIeqaXzCdMj2bRUqdTdzsPMCsQKif3NmTysR2mFVbwCLVTBQ0ZzXl3z7P8AzpXKAZk3stelA7j6S2ZYukZRywulGzdg4+irhNba/wAATSo0LmhFQWIZf71XrpDEWzF1/SK9/wBTOWZxU+OcMOFynDi4YjNOhJvpfeF0nBqUfpZLnNjRQpQWh7L5UDlJNmbUD6gdgSIBBE+cBkqjN0/P2aAp0w7sDmdOnXyivGzas72v4WEB/MLuGHdAJsvmzr2c+yA8eS3auUUpRUPf3/MXIOfutg5AGvtxE2CMd8LziZbnOuwq1NI1GHOV/GOjo1l0xx8GOCTzUsNBYO9ujQWlDAHNl+IQpZPeUgHJo6OiDoOmKY0/ckNkykqJ/wCoGwtF06UAOcXcDK5KBzf3AFhk2UdHQDK5ACixA7IQRs6lADoGcbmPVmjgAMkkMAGY5aO9f8x0dEjR5PS3IR//AEVympsUhRbd2rlYNA040B1bIakPtQZdb1j2OhAVTfodzQj/ALkegbvMBLmUdhZH/sQG7haOjoYzxMvtEOWCScv0qLDp6ZNA00spSR+lRAObcr3G5MdHQIRQmYeYp0qKDb8mJiYWJc0U2tCeXOooMtTHR0MRKQAsBxcB+/JzVoKwqeZLqLseWrGijW9rNTKOjoBDJGDSz1sKO4o5z3i+Rhk1pRrZUBA9I6OiWNBIQAzUf8PSPPkBlVNH9BHR0P4BFUuqb9r+LQM1HzY/eOjoEI8QvmUHp2hUXqDAmInkA1sAepN3jo6KJYGVkkPFyUDzaOjoTIOJYkaN/wBXrEzQP9hq3XIR0dC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800" name="AutoShape 8" descr="data:image/jpeg;base64,/9j/4AAQSkZJRgABAQAAAQABAAD/2wCEAAkGBhQSERUUEhQUFRUVGBgaGBgYGBgcGBobGhoYGBsYGhsYHSYeGBokGhgXHy8gIycpLCwtGB8xNTAqNSYrLCkBCQoKDgwOGA8PGikkHxwpKSkpKSwpKSkpLCkpLCkpKSkpKSkpKSkpLCwpKSkpKSkpLCkpLCkpKSksKSwpKSkpKf/AABEIALQA8AMBIgACEQEDEQH/xAAcAAACAwEBAQEAAAAAAAAAAAAEBQIDBgABBwj/xAA9EAABAgQEAwYFAwMEAgIDAAABAhEAAyExBEFRYQUScSKBkaGx8AYTMsHRQlLhFHLxBxVisoKiI5IWM0P/xAAZAQADAQEBAAAAAAAAAAAAAAAAAQIDBAX/xAAhEQACAgMBAQEAAwEAAAAAAAAAAQIRAyExEkETIjJRgf/aAAwDAQACEQMRAD8A16yBX3+NPDrFap/4tb3v+DEVYxIq7gtTOmYzBgbFr5aqIKTUM7np+3uc3oGEeWeieLxT0r46/dv8XioYk0J2alT4uEtrUhrhop/rQCxBAObqcUFqM50zprEP6c8ygbgmv9tAQxFqt0FiGLAMl4rmDgEhg/edK+wa0EXD0sdNOmWt9IolSq0d802ejPmxrr40YtEo7DNtN699WrtWACv5AIt9qUt5Zx6JDXbrWt9b02z6xehGnWuQcEbvvSJ/JKnej0bTMnJ7+kAAxU2bb2/x73gjnBcF93HXLTwjvlgtYWY/c9GGmUQUptx3j2wyrbxAMpx3hRkKdNZaiGc2vQ7174WyMUxOn2rf3pG5nyEzElCxQ/x4XeMH8Q8GmYdXMBzSy5Csn30MAGiweK+Ylsxvqa16EwuxMlSVA9ftlZ7wBwfigoxJ7m18fKNDiEJWnu06X0yy/lDEi5uvh/m0VLmDp71g+dhnNW09WtXa/wBoBn4csdf8+X4gEeyCH8P412vDSWc3ozNl1s5+0Zv5ZSXGUNMLiuzS5vf7bQCGCpotSobPvBr7YNEUzGDmws1e8igArf7wGvEmnMMhexyZh1ep784r/qc6sLMemZFv5vmwGkvEqObh9htQ5U6WvnB2CxZer1uc+psVKpehyq8IpcwNSmVRTK/hk0McI3Ndi+pzu+xGutsoANDLAIcM2Qs96Dua7HbM0TSqwNTq7aFmqA7Glhy3aPPnsGfJi4patnLM3/taKjM/Ue9vAipZ6G5MFgeTVKIISSmjuOUpGovR/QHQRNE42V9VAauM61Yaij56xUuYbvXN3qetH0onLeB1zDa1j0Frm/laABglZepJ3ajXuwFzr6lrpWKdTF31q1ftteF2HTnTqO9sxroLwYJwAdT/AMd+nvcEMUq3q+vrnUWEV4vAy5n1pBe2R6uIFTihr79+9bJeKGZPvrk/vOGnQmk+ikY0q/a7kVJclqC9aECOM4FC01ZBYAl6UCmJJoSIHkLVJnJQpqlIenMK0cGwuKdIvU4QQr9bUet3ZyzlzlEllGGlglgQa0oLEm4DVINv+ws1X2lqO5a+v8U6Gr3XYWSpJLj6fpYmpPc7i5DPBkk/u5XY5PQhiehs1cg6rB2OgyXhmLijk7Z7Nv8AxYmpSNNbenU/jMQHJxRbU5WtQOCDb3tAs/ilH5sgxyINaBwTQitmsGJhAM5kyrJ95adfEV1glThtGe1C7VAdjTPWMxM46C4cVvYjoxABaPU8aObnRy7dKBvzAI0y1PlcGmu9KnvPfFC5oJLqFTUhjoGdvIk5Qg/3gkZ7+wK9S0d/uhJa1qvkzUzatqiGA3R2QQAKZEWDAOElgkU6C4eLhOSocqwCDcFmOzNtCFXEyKDuawORGT0GkVniY5rju91sPdYAKOMfBnaM3CnlepluA2fZYVfQmB+GcVUlRlzUqSpF0kMofxn43h3K4gDqwvXJ/wARPEmVOATMCVt9JNx0NxmKaQN30KAlzkqAbPKm2Rc9zN4iBcRKLWHnWiv5y/iWJ4SQ5lKcX5VXtlr3wF/VEHlUCk3INPKxuYQyC0uK0gaqCfMUyME/Oa+fvx8IrmAEXp6fiARX85+lPe+jRH52/c9d2e0QWKh6ZZh/bRUun42gHQUMUd3r+aEXypbpB6OIDmFRWvf0Gd67wjMy9Qc/fdEVzWpl7ts7whUbjBcRehIzOQNNR9JAJe4Z/EpUwUPQpOZcUDs6uyDrbrGGwfEyDUuL2t+KtGgw/Fwqr1NwC1aeLXFQ1dodgMVBiwDHahLVFL9/TWINsKhi3fkG1HjA8zGfttdhY7sCwel30YZATuIE9a0bOr0YaaesAhlPxoGnjvQ1tVn6xX/uQI06W0IdLVZmJ0hFNx5o6tfQZiB/6+j81vKtNd6wxGjlcQFzoA7+hbpnpFkvioSRUgEO4ze400zzjITOPJT9SknqQ/5iKuOoFQt3D3e3kYdMVm4PK6SVAqSXArQirlr21yvSK1yVmYSWG/Nkz2agY7xleBTvmhUpyUlyXp8tTDtJUM6swvDz/cUol8iS6UMkrbmNfpOhchQ2pmYTVGidjxC+egJZNjcu3hU10rtEp6eXTN9i1e5vZhVImKABZY0JFS+fMM70rDRKwtPMGJtytQ58rmpObg0bLNDJfMrrpetaZjQD1qxhTxKYouxO9TXrU7nvMFrTmkEgHtA8vMklxVg1cizFmpUR4qXzZ9bvTY99geoqAAZLFSlVb3npFMvGFN/fnGnxXC2ydrt/IhUvhg08R/EIAEY7frf3vHsziGnl3xYrhwrl6wPNwjP6QCAMVxOYXYkDz73gM8emy6llA6ivjlBWPmJlCv1GwgDAYEzlFRtl+I2ilVsyk3dIa4X4tJDlChVru4L7DRu+GmG4+5oFbdn+IhgeBpChSNRI4AAQwY3jKUo/DWMWKpfEJmSFl9vzC7H8UH0zUqQpqOCMrgi4jbrwyQA4MJeI4ML7JAprlEqRTiYmbxpSDksdK9+XlEcP8SIdi4OjUhzP4Yk0aEE7hSUTkuQEksSbB8y2UXGUXpmclJcGZxqVBwQff8xGbND+/Iw2m8NkiWACCsEuG7OzFrwk4hw1P6XBzu0TqyiCp+8QViM3hXMlKFHPj79tA8/FFP6jGqxXxmbyV1D9GIY1J6P94tmY0CxBDd/vpGPn8QXzUUWPv8xenGu1Yv8ABoj9kzUK44ADzK60c+oeA53Hf1IDuKelR0LvvGfn4p7HOIKnnluWfy95RccKRnLK/gxx+PWouFEZUNLawCStVHLdYnKmQ+wGDSoAw21D4FejNqwio9ThjG4l8KBFr+z73jxXB2Nu6F+ofmMUYf5JmOGBI2oxo5ajtAuAxbK7QHIqhaoAzAT1sSLiNVx7hhXVLhXrQ3728YR4fDBKWfqWAvkzWv5vkY5k/rOocysOAjn/APjYH6yebm3YZ5ctSCKRdhl8poFMqlAScmpc1O4gfh2NQhBFanIAsaB2y/wKwUEul+ZSs9z/AHPQjoWiWUiZWHdgaW1Bqx1BGWYq5Yt6uaJYLKBQR2S9hudi4c/t8Bp57LP/AGg5HW9Q9a6Z1gI4vmQQS5BNtCKtU0PLR4AD5kxL0IbXssaZOSRAyq5eXrS8JsPjnF6F+n59YKGLDNaFYE54pl9vd4Xz1VZN/TeK+JcUaiHUr/rud9o84NL7XMt3vX3aB8sC2d8OhaC4dxC7guG5CUftJH4742OInp5aUa28ZPjc75J+cl2/UNtfOCDb0Ekls1GGQAGI36Q6wy+VOvv0jE8M+IkrA5VA7Z+F4bJ43vGclJGkWmaDH4h2YwoxUwwDO42GLlhuaeML8PxgYmYZck8wH1LFhsNTDinQSaui2Rh5k1auWiQbtf7XjuIfD/OGKvfhGqwPDeVIDZR7icFlWM3OmPzaPmuKkTsOKn5iNagjrfxhVP4spqga3/Ij6NxHCJ5ax83+IOG8kxhRCrbWcecdmKUZ9OXInBaIIXMmJcJAB1MFcO4GCCuYX62ENMFg3QAAS+gdvxBmE4ZNQCGp1+0TPJKmohGC6xXM4KaFI7Jzt3wLM4SRcP3Rpxzj6qDP3lHnIlQd+6IWWS+l+EzITuC0flaFuKwvKDTf3b7xulqBLNTamTtCDjMkHQxrizSumZZMSrRn5JeNJ8OTXUUbU+8ZaStiRpGl+HsUEr5S1WFauXamkdGVaMcb2b7C4YEd2nvx3rBCsIK7Xp72+0dhgwc6C2WR97wdKkJuL2pbUC+VwY5TpoLmK5kvTLN01rU05m+whDjsKxcC+lOtCHPvpDJE2h8j3fpH6nJvtEJ0rmS1jcOa3NTpo3rmi2JuUuO7UilGYsCMq6joCsPieRgolqMRkbXrc0vSKzKc0HauQx7im/ZpkC1RQVj1BSpgfOl2qHqKZgeNoTQJlxxXOSVKLl2Z6s5Lpt3j8wHLSkOkcvaIrZ+/IjQwQZnywAXCNagUdkk5h8xbR4oxmDITzAXqSKXZQFMmI84koXTuCTgoqTLUU3dI5hqxZ48VwyfyulCgGBKmNNAzUvBRHyJRmGq1jsJ9F7BxRr3i3AY5U3tTFFXKHrro3U+sEmkgSs84bwflDm/vxg9XDRpF+CJWa5+XSHcnCigY/wCI5v0aZt50Yris35I5lns5E66GM1jsUrFj5coUJDmjkZMDk7OY+mcW4KmdLUhQooN/PUFjGR4LwsS1lJDFJKT9z307jHVjnGrXTCcHdfCfCfg7DykgLSFqNyrPoLCC+MfAUuZLJklcleRSpXKdlJe24jTYHCuxaGi5PKK1LP8A4jOWaSl0tY1VH5zx2BmomKlzebnSWLknoQTcEVBje/6aSAlC9eb7Q0/1B+GPnGXNlslQ7Kv7Tamx9TtGc4XMXgpjmqFNXQ+/SOnJk/THo54Q8Ttn1mQsED8ZxTitnEIsJ8RomBkOCKsb2i2ZxbsucvZDR5/l9Oy0C8VW7i5OQuekKv8A8ZSshU6rFwnLSpF40GCwvMSpVSfbQyTg9tztvGkcnnhLhfRNK4aAAAGA0FB3CCf9vf6Q/u0M04cC7DT8wHiVpSqwdrm7dcukDlY6rgJisCOWzMK3LxjOJzPlLpY02jU8Q4uAlnHdHzT4k4gqdNSiW/Zck5Pbyr4xrhh7dGOSXlDscWcQo4hN51Mm+2v4iiTw1TVWT0Ag/hXDM3JJPkMo0UIw3ZnblqhfheCAVV2j5Rovh/h3/wAgPKk3O9NB4Ry5Arm19IccMwvKklmJ8G+zw/0cnsXhLg4w6rO3d3nxyg1K3elfLp00OwhYiYwd/PP0t6iJCfllkDbp5BtfGAZZLn60LuwIfpzHvT35QTLnghnegD5eH6iX/kx5juGVK00BctqzDs7OAR0peAJEwippmbAVdy5qABzVGtxaEUW4zEBExJIVb6hUgs/aT+p/Eb2PKlBTKQQQ/aq1WycPZixc5ZR5MAmSzShyZhShFbnLvgXCybpNUqofD6tmI8j0hgGzcEpSVJIJ7KrpVdqZVcvbe+SfCKOFSf6iY6f0yQXJCRQFqJFBvS0XDDt2TQgsrSnUtrrbOI8TwoMskNzAOHAoc2fMPCGwdPGE4gqURzEhiOU2blACbgNQNAHC+IUa3rSFmA4uhRWozBLmAAuXrTc5HSEuC42oTCVknmJJI1PSKeFyTJWVJo+t8EnhxGvl4cMFM7DWsfLuA8XCmYxvcDxxIActHm5V5Z1xfpaGXEMESgEZVfOMhjJYGJp+pIfq5HoIecS+JU8pD7eMY/D8UE7EqINB2QdWJfzJ8IeNvoPmzd8JlUEF4+V2FVa3k0C8KmcqQ+UGYhb6Nn+b9Ym92DM/xLDkoIOYMIZ3BxNSBQ0zzjR8RdVhVX0jbUwdwnggQkP2jmcu6N45PKIkrPm074WxCCPky1LAsKBQ6FRDjaKcYjFoUj5mHnJRzJ5lEApABBLlJIHfH2cYAAUHhAWKw7WpDeb/AFEKN8ZmeHYsEBrGsHTMUAL2gXiOCBBKSEq1yP8Ac3reMNxL4y+UpSFghaSxBe/v1jP85Sf8Ube1FbNniuKAOw/mEHFOOAA19/eMtJ+J5mJmCXKSz1KjkNWjUYH4fDcy+0dTfuGUaPE4f3IWRS/qZmbiJs1VUq5dPuYX4bhS0qUpQuTbTIRvxw0OQBXYC/fAs7h4Fsvf5jdZa0jJwvbMxyUa0GYNY5eWLcXyi8I5+J+SsPZT9zQKLmtCb8mgwx5l8tWJDtDegBb8vp3PuIScCxIUotWnu0NFLANiSNSd9YaVdJez0z879fM+zHsqYTXIULFuvc5OeUUTksR0d61Gg2Yeccp2DW7m6MIYjbqVW7OwpTsipI7HQ/4hdjeHg9tFFUPUlRY0sWzGphn/AEinNNPPYZH7mJGQrbPN3LGldBbWtYCjOSVGxel/Kj6s9Bd6aRUZAKgzMXOZd73sOutIb47g6lOpAHMBSxBGruz38MsleIkrQQVpZnoQS772NCYYHs2TXmrUOWLFmANsyx84jiJbhQOYIN86a0q++2cXrqBn30ofBOb+cCz1cqXOQtdtbbk+TamSjFYX4bCy6nbQN63h/gPg6ULSx1Lk+cTwMwBQFe197Rq8MgNl+YmeafAjjiZdfwtV5dCMxFokzk0KUnq8aQJZQ5O+uUWTJYUoZ0PplGUlb2arXDIzOGTZwUjmKCq5TfzgLgHDl4ZfypjOmxyUnUP4NlG9kYEDtaW95tCL4sAlyzNArL7Xc4Ch4Hyhxnrx/onHfoecPxlgTDGfxPlTGKwPFwpIUkhjW8R4pxwJSXVlGDg7o09I0+Ax/wA1RUci3oT6+UPVcRKKsOXWu2Xu0fLfhL4mSpS0vZT9QQB6jzEbf+vCksFEWzyzBhZIODpiTUuGlTxcMK6193gTH4sVrUQkmY1LgJoRmTtnCzG8SZ6v79IhXIKS4F4nFjm7mjE/FfwvMxU9CpITUJSsk2LllNc9l/8A6wzGN3hl8MYr5kyYXcJPLs4qfUjujsxyePaMppT0wTgX+ncnC9orWtZFXZKe4CvmYbz8PyWJOjnyBh0tANe7bo0C41gO0OhFvGJcnN3IpRUVSEMziqfZzp453+0LcZj3TS7+zFPxXKKB82W6gTVKbuSzjM1anWFknh0+YKtL61V4DPvi1D6Q5fAXiOLS5e9/tGZxeL+asaCkaTHfCHM7zFP0A8m+8Z+ZwWZLNO0HApetnGUduHylpnJlcm+Gk+EZJdbP9Po/5jUL4ZWgOnm34gDgOC+SlKT9ZDq6nJto0QLVtUe/DzjCTtmseCxGC5aP4nTKJjCe/Lvzg8SNXPuvd+IuOGp5v5H8whh5xZsCS+9CWcVP876RNGJoHNTYhy73pfxJoHLCkKzzHyct5Mq1T+oMTV2gqTNI+oMKu5LFi4vRqkuaZuKQyhiFeFWOoyLvX+LIEWqmdGJF7HmGb0FQGNibc8ByyQrs3cBqmpcszuVNXX9RJDCLpUwKYu9UkDmqCXqasReubUANShkJmASv9IBozCj2fq9fsITcW4BMKVfLLliACw1oNKvSkPSOyE7NZ7kNo4pZ8u0XFbOWrktYsNOaguzd7aQDMJhsGpHKJieVaQoMW/SXH/qfKD5OKqBGmmYcKoQKNnXxyNBCbHcGUkPKYh6JF9e/ujNx+jTORiyA5qDZr9IvRjWv3wgE8gkKJBz22i04jmOVKiILH/8AXgPWhtGe+KcckySk/r7PnX0jp+JaMR8U4qYZyEpLsl2AeqiRbVgIvFi9SJyZPKA8XiFSS0tZD5ZeEeSMHNn1PMoam0aT4f8Agiom4rtKNQi4T11Pl1jUIwSbAUGTR1PJGPOnOoSl0wGH4FMlq5kliNB7eG0vj6kUX2T3t/EatXD3FGhTxDhArHNKam/5G0YuC0AK48Nff3ilXHBr6wp4nwguEy351FgEvU9I2Pwt8GCSkKmdqZmT6J0HrA8eOMbv/gKcm6oz/EZ875ZKJUxX/j9r+UM/9NcY0tQVfnJPex/Ma9WG5TYNm/5jO8QkplTwtPZ+YwP9wflfxI74XtODjRXl+vVm5kB0wtmKZJDORrm0D4HixAYnvFIjNxgrW8YxNGK+KrpTwiGGnDNhFHFsSLA50iUkBsnjarRi+l01Dh2vFWG4aAec3y2tWLZcpgHLPYeT6fzF6lPS/wCC1N+urQ4R+kyYPIQSscrk+uR9B4w/kcOVR2T6+kX8OwoA5mD5nr/MHy5fp5iLZIGjAd9M4smYU5N7tBYG1z6xxTs5NO8babwDEkqW2QF2rQUdgrJmI/8AtSCkSBtm4O4HclT5fSonaK0Vs5YPTtkgUoqyhUWZQPLvBEou1b2PMGLi1BY16gE3MAz1KWGxYVFjmGdzUO2ZtQNFssEjf8gvZVX1H1CzXivkrq2TKL0YA7FqG6WawraWAYGguD9Vqi4o1Tq9GgGTQQwa3Z3AqSf7rDalHUI9At/4ueqnLn8bnaKwwr41/wCPXc26hqv0pYUWAsRdsg7jUAkaf+NyDJy6aWTTxHf76x4kWpl9iM+giTcrGn6X8b2HSusSTNDZU7y/Npr7FoQCziXA0TnP0r1GjEhxnfaMnxPh8zDJdX017Qs1M8rvG/Ex63Yi2fap1LeMVrlgoZQBChVJDuXIbx9IVILPj2P+JUpDCpyH3Jhh8G8P5yZ66qUaUtDv4j/02TMdWHZJqeTJ6kscq5PkekCfD6DJlplrHKpLuDq50tFtxjD+JCtz2amRIH6ngtGGSBRvu3toEkTgwa+m0XT8bTsqJFO7MAbxyPZ1I8xK0j+YT8SmADpc+cX4jG7l9fd4U4rEc8xEv9x8hX7Q4x2JsY/D3Ce0VqSSo5/tByH3jUzJFGrQWaK+HpYDavf94JXOSCOYh82fvP8AmJUnJ2LSE8+ea1fZoScYwgmyy98vt72jQ4iQC+7dYrTg092kaqJLkfNsH8SfLWZcwELGYBIO9KiHcpc6dWWhRBzZvXrGuHC5QLiWgHXlD+LPF3IXFaDKNWovaM039MZK+FsQtXNM5QBk9e/IQ7lcEPZdQoMnt3+6Q2N7+7P9ogVWr79/eAQDNwJYdodYrkYMpUCSCB18dv8AOsGTJ7FjnoD5kUHV7xFM51Pe1PfukUIZyEi2hYs9znq2+xggKNLPkdT/AD5CBpNmatti1Q4Fg2ZejCCETQ7Fw712UL9XptCA6WQX2cdNugixJB72uGLh/AWp9oisWol6PlbINoIrVNaoe4sR4t6DSABaLu+bkFQD1LEgDsm/ad3Kua0WqJanQswFqtm+qR3WERlTNHpY0vTM1ds8xEwputHYE6NU2N2PXaAZZzZEu7ihJd7gkXDMN22iBxBIJdj3CpIDE6ZO1DRntGauuuRuc3JpQANUCoZw9IpGIaxYUALANVQ7V3yAOf03cw6AJRMe2T0NxYPTKgrUGudYvQqjh8qdp6DLPZhXTmeAhVnJdLkBwGOZplUgpy+lL1MSSqrMOZgwFOahAALUJAsHKA52hDDkzmbICxoGqxc1pk4o5a8Q7mZwQ7MCxNBRsyMgQ14oRMJaoKmLGg6MLEsGFWUKmtpKmgMAQBQAvRN7m5Dux/dRmeALLlzblqVBF3sXJ0L17k3ibgv2gCOYkkgXOb6nPMjlP0wOk0uQxcsHaoehuHopNe0XsI9+dkPqSxUNM2/5AAv/AMiRmYACAu5ZmKrkPYEEjUPXS2cB8S4Umdei6gK023A5hBS5hyJyZizZAbZgK6vEQsPcCzkCjVSw0DgsP0wmgMBisVNkLCJo5SLaHcFqiJf74yb9LO/XwjW/EPBUYqUUrcG6VP8ASWF7uK1f1j5TiOC4iWsoXRQLW9Dm8LxF9D20PcTxwAO/dE/hlK5qlT8g6UDX9xpezeMJMN8JzZ31KpmSWAHQXj6BgcKmUlMtHZSkMOg+/rDcYpa+gpNsY4eapg9CxplSL5auvhufxA0pIdusEy0Vv5e9YSilwbdkzWvv3SPADTrElDW/reOB2Z/V2+6fGGIgAdC3l7oYjykDrrR/DppnHqpgu4sC/c+2QMVLVcOAbODnQBwAM+Q5/V4sCE4ihsz6U8c2Y90eKJFGfz2qKUy748mKYvWlReoAs4oaEjK0UTKOHt0enZoBzD9pyvDJK5k8XdqVq5Y1B7J0rR6pN4jg5hK6B+4jXazuXreBcQpw5cC+bakVKf8AkLQRw9QBFRfXTQjuhiNEhiAq7AEhqsaMBkSc8wKx4TyjMG+tQb7hiR4xEKqSxBBUFBxo9b2FerGKps3TnDvX31vqTEjLJmIcs4szEb0HfV+6KjND15XO2uv33EDTJhYtzpLUsd22P43iE3E1o9dxAIplTq3sc6nu97xd87WrOO0Xez0FBS/jCfBcQBDhQY+2pBsubR8s2LNfXr3dDDoSdhnzDT6gKOH5S7lmbMZGxev0x7JUGcFJ5qMkHLIJUeyyacmQrc0oCq0YaMCX1pYjVNCzkXi1TsQOZyC4tzZgcws7uV/pF7QFHqsQKOUgXBa2QVul2CcwbvHTFai4o11EElwQ1W+pr5RyVEkmpJJdqFagwF25VMCE5EV0eJQGzHZYMGoCw7gbXrW0IZclbmtyVUrUEZPYsAT+0DrEUzagh3dJDVJPTW7D9VVZRUUNdJS1Tq4BUbM6hdbfU7B4IQgs5DnlyftWqGa+f7WYZwATE/shjl2WrWuegFib2ihErtqJJSGLjKlX3G2R/tj1TqJzvuKhJZgfBr/ULRBGIr3sFZHsmj52YGyydYBhCZrPYXBvoktu300u5NwY9ViC4Y01ABILO/UJqP3JAF4FmrBFGFA4GQHMAHoWqW0JVFCZngaHmLB2sRkHBO3ZIoYBjaXPzIbIuof8glFRUMqhf6ixLRVjcAiYAVAOATzZCm9Woq9mrcOv/qRW1BXMEM5BH6iWJI/5Ah6xNGMBJU5Z3NA7UrQfu7PMKMGNoOiLF8OIAa2346ROVhDTLb33x4jigIoXOh77MDdbVDhhaJL4iz9RWwL0Beos5LgdIVAXpls7RJPNRg2+VyLtSw1gQ8QSaj6X6i4N0n6WTo1YkjGB8uzyg8oBb6lluUpUQzUb1hiC1k3UKPWmjHN3zvSICfnZywGtDV2ZuwMngE4kgBNlWqa2SDZlMSb8pZxFcqeKAb0DOf8A9hY/SXrSh74BjOZOqKnrVvqpXOjiu8CGcGIeqaXzCdMj2bRUqdTdzsPMCsQKif3NmTysR2mFVbwCLVTBQ0ZzXl3z7P8AzpXKAZk3stelA7j6S2ZYukZRywulGzdg4+irhNba/wAATSo0LmhFQWIZf71XrpDEWzF1/SK9/wBTOWZxU+OcMOFynDi4YjNOhJvpfeF0nBqUfpZLnNjRQpQWh7L5UDlJNmbUD6gdgSIBBE+cBkqjN0/P2aAp0w7sDmdOnXyivGzas72v4WEB/MLuGHdAJsvmzr2c+yA8eS3auUUpRUPf3/MXIOfutg5AGvtxE2CMd8LziZbnOuwq1NI1GHOV/GOjo1l0xx8GOCTzUsNBYO9ujQWlDAHNl+IQpZPeUgHJo6OiDoOmKY0/ckNkykqJ/wCoGwtF06UAOcXcDK5KBzf3AFhk2UdHQDK5ACixA7IQRs6lADoGcbmPVmjgAMkkMAGY5aO9f8x0dEjR5PS3IR//AEVympsUhRbd2rlYNA040B1bIakPtQZdb1j2OhAVTfodzQj/ALkegbvMBLmUdhZH/sQG7haOjoYzxMvtEOWCScv0qLDp6ZNA00spSR+lRAObcr3G5MdHQIRQmYeYp0qKDb8mJiYWJc0U2tCeXOooMtTHR0MRKQAsBxcB+/JzVoKwqeZLqLseWrGijW9rNTKOjoBDJGDSz1sKO4o5z3i+Rhk1pRrZUBA9I6OiWNBIQAzUf8PSPPkBlVNH9BHR0P4BFUuqb9r+LQM1HzY/eOjoEI8QvmUHp2hUXqDAmInkA1sAepN3jo6KJYGVkkPFyUDzaOjoTIOJYkaN/wBXrEzQP9hq3XIR0dC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802" name="Picture 10" descr="http://www.itorysa.sk/wp-content/uploads/zemiaky214-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62068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Pozor!!! Nadzemné časti sú jedovaté!!! </a:t>
            </a:r>
            <a:endParaRPr lang="sk-SK" sz="4000" b="1" dirty="0"/>
          </a:p>
        </p:txBody>
      </p:sp>
      <p:pic>
        <p:nvPicPr>
          <p:cNvPr id="34818" name="Picture 2" descr="Súbor:Potato 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4032448" cy="6048672"/>
          </a:xfrm>
          <a:prstGeom prst="rect">
            <a:avLst/>
          </a:prstGeom>
          <a:noFill/>
        </p:spPr>
      </p:pic>
      <p:pic>
        <p:nvPicPr>
          <p:cNvPr id="34820" name="Picture 4" descr="Súbor:Hazard 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707904" cy="3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11560" y="2606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Repa cukrová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1340768"/>
            <a:ext cx="77048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z zhrubnutého koreňa </a:t>
            </a:r>
            <a:r>
              <a:rPr lang="sk-SK" sz="4000" b="1" u="sng" dirty="0" smtClean="0">
                <a:solidFill>
                  <a:srgbClr val="FF0000"/>
                </a:solidFill>
              </a:rPr>
              <a:t>buľvy</a:t>
            </a:r>
            <a:r>
              <a:rPr lang="sk-SK" sz="4000" b="1" dirty="0" smtClean="0"/>
              <a:t> sa získava cukor.</a:t>
            </a:r>
            <a:endParaRPr lang="sk-SK" sz="4000" b="1" dirty="0"/>
          </a:p>
        </p:txBody>
      </p:sp>
      <p:pic>
        <p:nvPicPr>
          <p:cNvPr id="35842" name="Picture 2" descr="http://nd01.jxs.cz/146/299/30783e6af9_4439307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372" y="3209239"/>
            <a:ext cx="4009628" cy="3648761"/>
          </a:xfrm>
          <a:prstGeom prst="rect">
            <a:avLst/>
          </a:prstGeom>
          <a:noFill/>
        </p:spPr>
      </p:pic>
      <p:pic>
        <p:nvPicPr>
          <p:cNvPr id="35846" name="Picture 6" descr="http://www.polnoinfo.sk/img/22/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455295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11560" y="26064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Repa kŕmna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134076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používa sa ako krmivo pre dobytok,</a:t>
            </a:r>
            <a:endParaRPr lang="sk-SK" sz="4000" b="1" dirty="0"/>
          </a:p>
        </p:txBody>
      </p:sp>
      <p:pic>
        <p:nvPicPr>
          <p:cNvPr id="36866" name="Picture 2" descr="http://zahradnictvoiveta.sk/image/produkty/krmna_repa_ursus_p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4103248" cy="3672408"/>
          </a:xfrm>
          <a:prstGeom prst="rect">
            <a:avLst/>
          </a:prstGeom>
          <a:noFill/>
        </p:spPr>
      </p:pic>
      <p:pic>
        <p:nvPicPr>
          <p:cNvPr id="36868" name="Picture 4" descr="http://cms.tvujdum.cz/userdata/images/30023jidlokriz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006854" cy="370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sme.sk/blog/10386/195137/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187624" y="332656"/>
            <a:ext cx="6899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9600" b="1" i="1" dirty="0" smtClean="0"/>
              <a:t>Zopakujme si</a:t>
            </a:r>
            <a:endParaRPr lang="sk-SK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zlacnene.sk/foto/vyrobky/460750/46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2088232" cy="2088232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251520" y="54868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1. </a:t>
            </a:r>
            <a:r>
              <a:rPr lang="sk-SK" sz="2400" b="1" dirty="0" smtClean="0"/>
              <a:t>Ako sa volá rastlina, ktorá má nadzemné časti                         </a:t>
            </a:r>
            <a:r>
              <a:rPr lang="sk-SK" sz="2400" b="1" dirty="0" smtClean="0"/>
              <a:t>???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2996952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2. Ktorá rastlina sa využíva na výrobu                          ???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403648" y="522920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3. </a:t>
            </a:r>
            <a:r>
              <a:rPr lang="sk-SK" sz="2800" b="1" dirty="0" smtClean="0"/>
              <a:t>Ktorá rastlina má                               </a:t>
            </a:r>
            <a:r>
              <a:rPr lang="sk-SK" sz="2800" b="1" dirty="0" smtClean="0"/>
              <a:t>???</a:t>
            </a:r>
            <a:endParaRPr lang="sk-SK" sz="28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39552" y="112474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Ľuľok zemiakový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95536" y="36450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Repa cukrová</a:t>
            </a:r>
            <a:endParaRPr lang="sk-SK" sz="5400" b="1" u="sng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55576" y="57332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Mak siaty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pic>
        <p:nvPicPr>
          <p:cNvPr id="16" name="Picture 4" descr="Súbor:Hazard 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1368152" cy="1331640"/>
          </a:xfrm>
          <a:prstGeom prst="rect">
            <a:avLst/>
          </a:prstGeom>
          <a:noFill/>
        </p:spPr>
      </p:pic>
      <p:pic>
        <p:nvPicPr>
          <p:cNvPr id="3076" name="Picture 4" descr="http://www.morfium.sk/mako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5104"/>
            <a:ext cx="1905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483768" y="188640"/>
            <a:ext cx="4321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Ako sa volám???</a:t>
            </a:r>
            <a:endParaRPr lang="sk-SK" sz="4800" dirty="0"/>
          </a:p>
        </p:txBody>
      </p:sp>
      <p:pic>
        <p:nvPicPr>
          <p:cNvPr id="5" name="Picture 4" descr="Súbor:Brassica napu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312368" cy="5661248"/>
          </a:xfrm>
          <a:prstGeom prst="rect">
            <a:avLst/>
          </a:prstGeom>
          <a:noFill/>
        </p:spPr>
      </p:pic>
      <p:pic>
        <p:nvPicPr>
          <p:cNvPr id="6" name="Picture 2" descr="http://islnecnica.ic.cz/250px-Sunflower_u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576397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tstudio.sk/photos/slnecnicove-pole-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://www.fatamorgana2.estranky.sk/img/picture/14/thumb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296144" cy="112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63688" y="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0000"/>
                </a:solidFill>
              </a:rPr>
              <a:t>1. </a:t>
            </a:r>
            <a:r>
              <a:rPr lang="sk-SK" sz="9600" b="1" dirty="0" smtClean="0">
                <a:solidFill>
                  <a:srgbClr val="FF0000"/>
                </a:solidFill>
              </a:rPr>
              <a:t>Olejniny</a:t>
            </a:r>
            <a:endParaRPr lang="sk-SK" sz="9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nd01.jxs.cz/584/334/c4bfcbd746_41160710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752528" cy="4248472"/>
          </a:xfrm>
          <a:prstGeom prst="rect">
            <a:avLst/>
          </a:prstGeom>
          <a:noFill/>
        </p:spPr>
      </p:pic>
      <p:pic>
        <p:nvPicPr>
          <p:cNvPr id="14340" name="Picture 4" descr="http://img2.flog.pravda.sk/7l6/bar_25587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5623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67322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rastliny, </a:t>
            </a:r>
            <a:r>
              <a:rPr lang="sk-SK" sz="4000" b="1" dirty="0" smtClean="0"/>
              <a:t>ktorých semená obsahujú rastlinné oleje.</a:t>
            </a:r>
            <a:endParaRPr lang="sk-SK" sz="4000" b="1" dirty="0"/>
          </a:p>
        </p:txBody>
      </p:sp>
      <p:pic>
        <p:nvPicPr>
          <p:cNvPr id="13314" name="Picture 2" descr="http://www.naturcity.sk/images/gallery/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18351"/>
            <a:ext cx="3960440" cy="4039649"/>
          </a:xfrm>
          <a:prstGeom prst="rect">
            <a:avLst/>
          </a:prstGeom>
          <a:noFill/>
        </p:spPr>
      </p:pic>
      <p:pic>
        <p:nvPicPr>
          <p:cNvPr id="13316" name="Picture 4" descr="http://img.bleskovky.sk/13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248472" cy="4248472"/>
          </a:xfrm>
          <a:prstGeom prst="rect">
            <a:avLst/>
          </a:prstGeom>
          <a:noFill/>
        </p:spPr>
      </p:pic>
      <p:pic>
        <p:nvPicPr>
          <p:cNvPr id="13318" name="Picture 6" descr="http://www.zdravia.sk/fotky10703/olive-oi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83568" y="54868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Slnečnica ročná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79512" y="1556792"/>
            <a:ext cx="56521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vysoká bylina, ktorá má drsné listy a veľké kvety,</a:t>
            </a:r>
            <a:endParaRPr lang="sk-SK" sz="4000" b="1" dirty="0"/>
          </a:p>
        </p:txBody>
      </p:sp>
      <p:pic>
        <p:nvPicPr>
          <p:cNvPr id="12290" name="Picture 2" descr="http://islnecnica.ic.cz/250px-Sunflower_u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2808312" cy="4212468"/>
          </a:xfrm>
          <a:prstGeom prst="rect">
            <a:avLst/>
          </a:prstGeom>
          <a:noFill/>
        </p:spPr>
      </p:pic>
      <p:pic>
        <p:nvPicPr>
          <p:cNvPr id="12292" name="Picture 4" descr="http://www.farma.sk/img/slnecnica_m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32448" cy="3081206"/>
          </a:xfrm>
          <a:prstGeom prst="rect">
            <a:avLst/>
          </a:prstGeom>
          <a:noFill/>
        </p:spPr>
      </p:pic>
      <p:pic>
        <p:nvPicPr>
          <p:cNvPr id="12294" name="Picture 6" descr="http://www.rajprepapagaje.sk/fotky428/fotos/_vyrn_668pasikava-slnec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"/>
            <a:ext cx="2915816" cy="225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static.zlacnene.sk/foto/vyrobky/532500/53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81534"/>
            <a:ext cx="4176464" cy="4176466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62068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vyrába sa z nej </a:t>
            </a:r>
            <a:r>
              <a:rPr lang="sk-SK" sz="4000" b="1" u="sng" dirty="0" smtClean="0">
                <a:solidFill>
                  <a:srgbClr val="FF0000"/>
                </a:solidFill>
              </a:rPr>
              <a:t>slnečnicový olej.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sme.sk/cdata/3070651/ol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767" y="0"/>
            <a:ext cx="1716233" cy="2276871"/>
          </a:xfrm>
          <a:prstGeom prst="rect">
            <a:avLst/>
          </a:prstGeom>
          <a:noFill/>
        </p:spPr>
      </p:pic>
      <p:pic>
        <p:nvPicPr>
          <p:cNvPr id="29700" name="Picture 4" descr="http://static.zlacnene.sk/foto/vyrobky/160500/16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8"/>
            <a:ext cx="3312368" cy="4956889"/>
          </a:xfrm>
          <a:prstGeom prst="rect">
            <a:avLst/>
          </a:prstGeom>
          <a:noFill/>
        </p:spPr>
      </p:pic>
      <p:pic>
        <p:nvPicPr>
          <p:cNvPr id="29704" name="Picture 8" descr="http://www.bio-obchod.sk/images/produkty/slnecnicovy-olej-panensky-s-cesnakom-bio-250-ml-g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069" y="2266603"/>
            <a:ext cx="3060931" cy="459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83568" y="54868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Repka olejná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79512" y="1556792"/>
            <a:ext cx="56521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má žlté kvety s krásnou vôňou pri kvitnutí.</a:t>
            </a:r>
            <a:endParaRPr lang="sk-SK" sz="4000" b="1" dirty="0"/>
          </a:p>
        </p:txBody>
      </p:sp>
      <p:pic>
        <p:nvPicPr>
          <p:cNvPr id="28674" name="Picture 2" descr="Súbor:Can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0"/>
            <a:ext cx="3333750" cy="2505076"/>
          </a:xfrm>
          <a:prstGeom prst="rect">
            <a:avLst/>
          </a:prstGeom>
          <a:noFill/>
        </p:spPr>
      </p:pic>
      <p:pic>
        <p:nvPicPr>
          <p:cNvPr id="28676" name="Picture 4" descr="Súbor:Brassica napu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88100"/>
            <a:ext cx="2592288" cy="4169900"/>
          </a:xfrm>
          <a:prstGeom prst="rect">
            <a:avLst/>
          </a:prstGeom>
          <a:noFill/>
        </p:spPr>
      </p:pic>
      <p:pic>
        <p:nvPicPr>
          <p:cNvPr id="28678" name="Picture 6" descr="Súbor:Rapsfeld bei Wilsdruff-Grumb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tatic.zlacnene.sk/foto/vyrobky/470000/469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64496" cy="4801716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476672"/>
            <a:ext cx="673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vyrába sa z nej </a:t>
            </a:r>
            <a:r>
              <a:rPr lang="sk-SK" sz="4000" b="1" u="sng" dirty="0" smtClean="0">
                <a:solidFill>
                  <a:srgbClr val="FF0000"/>
                </a:solidFill>
              </a:rPr>
              <a:t>repkový olej.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sme.sk/cdata/3070651/ol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767" y="0"/>
            <a:ext cx="1716233" cy="2276871"/>
          </a:xfrm>
          <a:prstGeom prst="rect">
            <a:avLst/>
          </a:prstGeom>
          <a:noFill/>
        </p:spPr>
      </p:pic>
      <p:pic>
        <p:nvPicPr>
          <p:cNvPr id="30722" name="Picture 2" descr="http://www.ueb.cas.cz/cs/system/files/users/public/kolar_27/obrazky_popularizace/mutanti/mutanti_repka_ful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634" y="2348880"/>
            <a:ext cx="3147366" cy="4509120"/>
          </a:xfrm>
          <a:prstGeom prst="rect">
            <a:avLst/>
          </a:prstGeom>
          <a:noFill/>
        </p:spPr>
      </p:pic>
      <p:pic>
        <p:nvPicPr>
          <p:cNvPr id="30726" name="Picture 6" descr="http://www.profimedia.sk/fotografie/repkovy-olej-repkovy-olej/profimedia-0012547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683568" y="54868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Mak siaty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79512" y="1556792"/>
            <a:ext cx="4680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obsahuje veľa vápnika a vitamínov.</a:t>
            </a:r>
            <a:endParaRPr lang="sk-SK" sz="4000" b="1" dirty="0"/>
          </a:p>
        </p:txBody>
      </p:sp>
      <p:pic>
        <p:nvPicPr>
          <p:cNvPr id="31746" name="Picture 2" descr="http://www.agroporadenstvo.sk/rv/img/mak_siaty_odr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178671" cy="3140968"/>
          </a:xfrm>
          <a:prstGeom prst="rect">
            <a:avLst/>
          </a:prstGeom>
          <a:noFill/>
        </p:spPr>
      </p:pic>
      <p:pic>
        <p:nvPicPr>
          <p:cNvPr id="31748" name="Picture 4" descr="http://www.jk-machinery.com/gallery/1/346-m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3505200"/>
          </a:xfrm>
          <a:prstGeom prst="rect">
            <a:avLst/>
          </a:prstGeom>
          <a:noFill/>
        </p:spPr>
      </p:pic>
      <p:pic>
        <p:nvPicPr>
          <p:cNvPr id="31750" name="Picture 6" descr="http://blog.sme.sk/blog/312/100647/006-m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456384" cy="259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188640"/>
            <a:ext cx="708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0000"/>
                </a:solidFill>
              </a:rPr>
              <a:t>2. </a:t>
            </a:r>
            <a:r>
              <a:rPr lang="sk-SK" sz="9600" b="1" dirty="0" smtClean="0">
                <a:solidFill>
                  <a:srgbClr val="FF0000"/>
                </a:solidFill>
              </a:rPr>
              <a:t>Okopaniny</a:t>
            </a:r>
            <a:endParaRPr lang="sk-SK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files.rady-tipy-chudnutie.meu.zoznam.sk/200000093-0ec830fc28/zemia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32448" cy="3279726"/>
          </a:xfrm>
          <a:prstGeom prst="rect">
            <a:avLst/>
          </a:prstGeom>
          <a:noFill/>
        </p:spPr>
      </p:pic>
      <p:pic>
        <p:nvPicPr>
          <p:cNvPr id="7172" name="Picture 4" descr="http://www.alinka.sk/wp-content/uploads/r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28514"/>
            <a:ext cx="5148064" cy="37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162</Words>
  <Application>Microsoft Office PowerPoint</Application>
  <PresentationFormat>Prezentácia na obrazovke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Olejniny a okopaniny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rastliny</dc:title>
  <dc:creator>HP11</dc:creator>
  <cp:lastModifiedBy>HP11</cp:lastModifiedBy>
  <cp:revision>38</cp:revision>
  <dcterms:created xsi:type="dcterms:W3CDTF">2012-04-25T13:18:46Z</dcterms:created>
  <dcterms:modified xsi:type="dcterms:W3CDTF">2012-05-09T16:19:34Z</dcterms:modified>
</cp:coreProperties>
</file>